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8"/>
  </p:notesMasterIdLst>
  <p:sldIdLst>
    <p:sldId id="257" r:id="rId2"/>
    <p:sldId id="258" r:id="rId3"/>
    <p:sldId id="259" r:id="rId4"/>
    <p:sldId id="431" r:id="rId5"/>
    <p:sldId id="421" r:id="rId6"/>
    <p:sldId id="486" r:id="rId7"/>
    <p:sldId id="485" r:id="rId8"/>
    <p:sldId id="484" r:id="rId9"/>
    <p:sldId id="483" r:id="rId10"/>
    <p:sldId id="443" r:id="rId11"/>
    <p:sldId id="422" r:id="rId12"/>
    <p:sldId id="446" r:id="rId13"/>
    <p:sldId id="437" r:id="rId14"/>
    <p:sldId id="444" r:id="rId15"/>
    <p:sldId id="423" r:id="rId16"/>
    <p:sldId id="445" r:id="rId17"/>
    <p:sldId id="438" r:id="rId18"/>
    <p:sldId id="538" r:id="rId19"/>
    <p:sldId id="537" r:id="rId20"/>
    <p:sldId id="536" r:id="rId21"/>
    <p:sldId id="535" r:id="rId22"/>
    <p:sldId id="534" r:id="rId23"/>
    <p:sldId id="533" r:id="rId24"/>
    <p:sldId id="532" r:id="rId25"/>
    <p:sldId id="530" r:id="rId26"/>
    <p:sldId id="529" r:id="rId27"/>
    <p:sldId id="528" r:id="rId28"/>
    <p:sldId id="413" r:id="rId29"/>
    <p:sldId id="447" r:id="rId30"/>
    <p:sldId id="440" r:id="rId31"/>
    <p:sldId id="439" r:id="rId32"/>
    <p:sldId id="414" r:id="rId33"/>
    <p:sldId id="579" r:id="rId34"/>
    <p:sldId id="578" r:id="rId35"/>
    <p:sldId id="577" r:id="rId36"/>
    <p:sldId id="576" r:id="rId37"/>
    <p:sldId id="415" r:id="rId38"/>
    <p:sldId id="584" r:id="rId39"/>
    <p:sldId id="583" r:id="rId40"/>
    <p:sldId id="582" r:id="rId41"/>
    <p:sldId id="581" r:id="rId42"/>
    <p:sldId id="580" r:id="rId43"/>
    <p:sldId id="416" r:id="rId44"/>
    <p:sldId id="590" r:id="rId45"/>
    <p:sldId id="589" r:id="rId46"/>
    <p:sldId id="591" r:id="rId47"/>
    <p:sldId id="588" r:id="rId48"/>
    <p:sldId id="587" r:id="rId49"/>
    <p:sldId id="586" r:id="rId50"/>
    <p:sldId id="417" r:id="rId51"/>
    <p:sldId id="585" r:id="rId52"/>
    <p:sldId id="594" r:id="rId53"/>
    <p:sldId id="593" r:id="rId54"/>
    <p:sldId id="592" r:id="rId55"/>
    <p:sldId id="418" r:id="rId56"/>
    <p:sldId id="598" r:id="rId57"/>
    <p:sldId id="597" r:id="rId58"/>
    <p:sldId id="596" r:id="rId59"/>
    <p:sldId id="595" r:id="rId60"/>
    <p:sldId id="427" r:id="rId61"/>
    <p:sldId id="603" r:id="rId62"/>
    <p:sldId id="602" r:id="rId63"/>
    <p:sldId id="601" r:id="rId64"/>
    <p:sldId id="600" r:id="rId65"/>
    <p:sldId id="599" r:id="rId66"/>
    <p:sldId id="426" r:id="rId67"/>
    <p:sldId id="604" r:id="rId68"/>
    <p:sldId id="419" r:id="rId69"/>
    <p:sldId id="609" r:id="rId70"/>
    <p:sldId id="608" r:id="rId71"/>
    <p:sldId id="607" r:id="rId72"/>
    <p:sldId id="606" r:id="rId73"/>
    <p:sldId id="605" r:id="rId74"/>
    <p:sldId id="441" r:id="rId75"/>
    <p:sldId id="623" r:id="rId76"/>
    <p:sldId id="610" r:id="rId77"/>
    <p:sldId id="420" r:id="rId78"/>
    <p:sldId id="621" r:id="rId79"/>
    <p:sldId id="622" r:id="rId80"/>
    <p:sldId id="612" r:id="rId81"/>
    <p:sldId id="611" r:id="rId82"/>
    <p:sldId id="620" r:id="rId83"/>
    <p:sldId id="619" r:id="rId84"/>
    <p:sldId id="618" r:id="rId85"/>
    <p:sldId id="613" r:id="rId86"/>
    <p:sldId id="617" r:id="rId87"/>
    <p:sldId id="616" r:id="rId88"/>
    <p:sldId id="615" r:id="rId89"/>
    <p:sldId id="614" r:id="rId90"/>
    <p:sldId id="488" r:id="rId91"/>
    <p:sldId id="490" r:id="rId92"/>
    <p:sldId id="489" r:id="rId93"/>
    <p:sldId id="491" r:id="rId94"/>
    <p:sldId id="492" r:id="rId95"/>
    <p:sldId id="542" r:id="rId96"/>
    <p:sldId id="541" r:id="rId97"/>
    <p:sldId id="540" r:id="rId98"/>
    <p:sldId id="539" r:id="rId99"/>
    <p:sldId id="494" r:id="rId100"/>
    <p:sldId id="548" r:id="rId101"/>
    <p:sldId id="547" r:id="rId102"/>
    <p:sldId id="546" r:id="rId103"/>
    <p:sldId id="545" r:id="rId104"/>
    <p:sldId id="544" r:id="rId105"/>
    <p:sldId id="543" r:id="rId106"/>
    <p:sldId id="493" r:id="rId107"/>
    <p:sldId id="495" r:id="rId108"/>
    <p:sldId id="496" r:id="rId109"/>
    <p:sldId id="497" r:id="rId110"/>
    <p:sldId id="549" r:id="rId111"/>
    <p:sldId id="429" r:id="rId112"/>
    <p:sldId id="552" r:id="rId113"/>
    <p:sldId id="551" r:id="rId114"/>
    <p:sldId id="550" r:id="rId115"/>
    <p:sldId id="498" r:id="rId116"/>
    <p:sldId id="511" r:id="rId117"/>
    <p:sldId id="510" r:id="rId118"/>
    <p:sldId id="508" r:id="rId119"/>
    <p:sldId id="505" r:id="rId120"/>
    <p:sldId id="504" r:id="rId121"/>
    <p:sldId id="503" r:id="rId122"/>
    <p:sldId id="502" r:id="rId123"/>
    <p:sldId id="501" r:id="rId124"/>
    <p:sldId id="499" r:id="rId125"/>
    <p:sldId id="430" r:id="rId126"/>
    <p:sldId id="554" r:id="rId127"/>
    <p:sldId id="555" r:id="rId128"/>
    <p:sldId id="553" r:id="rId129"/>
    <p:sldId id="435" r:id="rId130"/>
    <p:sldId id="436" r:id="rId131"/>
    <p:sldId id="519" r:id="rId132"/>
    <p:sldId id="520" r:id="rId133"/>
    <p:sldId id="521" r:id="rId134"/>
    <p:sldId id="522" r:id="rId135"/>
    <p:sldId id="557" r:id="rId136"/>
    <p:sldId id="556" r:id="rId137"/>
    <p:sldId id="558" r:id="rId138"/>
    <p:sldId id="512" r:id="rId139"/>
    <p:sldId id="513" r:id="rId140"/>
    <p:sldId id="514" r:id="rId141"/>
    <p:sldId id="487" r:id="rId142"/>
    <p:sldId id="563" r:id="rId143"/>
    <p:sldId id="562" r:id="rId144"/>
    <p:sldId id="561" r:id="rId145"/>
    <p:sldId id="560" r:id="rId146"/>
    <p:sldId id="559" r:id="rId147"/>
    <p:sldId id="515" r:id="rId148"/>
    <p:sldId id="565" r:id="rId149"/>
    <p:sldId id="564" r:id="rId150"/>
    <p:sldId id="516" r:id="rId151"/>
    <p:sldId id="570" r:id="rId152"/>
    <p:sldId id="569" r:id="rId153"/>
    <p:sldId id="568" r:id="rId154"/>
    <p:sldId id="567" r:id="rId155"/>
    <p:sldId id="566" r:id="rId156"/>
    <p:sldId id="523" r:id="rId157"/>
    <p:sldId id="572" r:id="rId158"/>
    <p:sldId id="571" r:id="rId159"/>
    <p:sldId id="524" r:id="rId160"/>
    <p:sldId id="575" r:id="rId161"/>
    <p:sldId id="574" r:id="rId162"/>
    <p:sldId id="573" r:id="rId163"/>
    <p:sldId id="525" r:id="rId164"/>
    <p:sldId id="526" r:id="rId165"/>
    <p:sldId id="517" r:id="rId166"/>
    <p:sldId id="527" r:id="rId167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99"/>
    <a:srgbClr val="BD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F20D84-0D86-4BB1-90A0-9C8E7CF05990}" v="2920" dt="2021-03-18T13:28:59.5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4660"/>
  </p:normalViewPr>
  <p:slideViewPr>
    <p:cSldViewPr snapToGrid="0">
      <p:cViewPr varScale="1">
        <p:scale>
          <a:sx n="63" d="100"/>
          <a:sy n="63" d="100"/>
        </p:scale>
        <p:origin x="6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microsoft.com/office/2015/10/relationships/revisionInfo" Target="revisionInfo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genia Korneva" userId="e62070071816427d" providerId="LiveId" clId="{35F20D84-0D86-4BB1-90A0-9C8E7CF05990}"/>
    <pc:docChg chg="undo custSel addSld delSld modSld sldOrd">
      <pc:chgData name="Evgenia Korneva" userId="e62070071816427d" providerId="LiveId" clId="{35F20D84-0D86-4BB1-90A0-9C8E7CF05990}" dt="2021-03-19T04:46:43.335" v="10110"/>
      <pc:docMkLst>
        <pc:docMk/>
      </pc:docMkLst>
      <pc:sldChg chg="modSp mod">
        <pc:chgData name="Evgenia Korneva" userId="e62070071816427d" providerId="LiveId" clId="{35F20D84-0D86-4BB1-90A0-9C8E7CF05990}" dt="2021-03-17T18:57:08.181" v="42" actId="114"/>
        <pc:sldMkLst>
          <pc:docMk/>
          <pc:sldMk cId="2509116535" sldId="257"/>
        </pc:sldMkLst>
        <pc:spChg chg="mod">
          <ac:chgData name="Evgenia Korneva" userId="e62070071816427d" providerId="LiveId" clId="{35F20D84-0D86-4BB1-90A0-9C8E7CF05990}" dt="2021-03-17T18:57:08.181" v="42" actId="114"/>
          <ac:spMkLst>
            <pc:docMk/>
            <pc:sldMk cId="2509116535" sldId="257"/>
            <ac:spMk id="3" creationId="{D462F817-06CB-448E-B553-8D147248C3EF}"/>
          </ac:spMkLst>
        </pc:spChg>
      </pc:sldChg>
      <pc:sldChg chg="addSp modSp mod">
        <pc:chgData name="Evgenia Korneva" userId="e62070071816427d" providerId="LiveId" clId="{35F20D84-0D86-4BB1-90A0-9C8E7CF05990}" dt="2021-03-18T04:33:45.072" v="2939" actId="14100"/>
        <pc:sldMkLst>
          <pc:docMk/>
          <pc:sldMk cId="453304973" sldId="258"/>
        </pc:sldMkLst>
        <pc:spChg chg="mod">
          <ac:chgData name="Evgenia Korneva" userId="e62070071816427d" providerId="LiveId" clId="{35F20D84-0D86-4BB1-90A0-9C8E7CF05990}" dt="2021-03-18T04:33:45.072" v="2939" actId="14100"/>
          <ac:spMkLst>
            <pc:docMk/>
            <pc:sldMk cId="453304973" sldId="258"/>
            <ac:spMk id="3" creationId="{3EC33E3A-E9C8-4460-AD30-B04CE9804AEC}"/>
          </ac:spMkLst>
        </pc:spChg>
        <pc:spChg chg="add">
          <ac:chgData name="Evgenia Korneva" userId="e62070071816427d" providerId="LiveId" clId="{35F20D84-0D86-4BB1-90A0-9C8E7CF05990}" dt="2021-03-17T18:56:39.655" v="3"/>
          <ac:spMkLst>
            <pc:docMk/>
            <pc:sldMk cId="453304973" sldId="258"/>
            <ac:spMk id="4" creationId="{27DB94EC-A764-4262-96F5-87B9500E8201}"/>
          </ac:spMkLst>
        </pc:spChg>
      </pc:sldChg>
      <pc:sldChg chg="addSp modSp mod">
        <pc:chgData name="Evgenia Korneva" userId="e62070071816427d" providerId="LiveId" clId="{35F20D84-0D86-4BB1-90A0-9C8E7CF05990}" dt="2021-03-18T04:34:59.779" v="3057" actId="114"/>
        <pc:sldMkLst>
          <pc:docMk/>
          <pc:sldMk cId="131256759" sldId="259"/>
        </pc:sldMkLst>
        <pc:spChg chg="mod">
          <ac:chgData name="Evgenia Korneva" userId="e62070071816427d" providerId="LiveId" clId="{35F20D84-0D86-4BB1-90A0-9C8E7CF05990}" dt="2021-03-18T04:34:59.779" v="3057" actId="114"/>
          <ac:spMkLst>
            <pc:docMk/>
            <pc:sldMk cId="131256759" sldId="259"/>
            <ac:spMk id="3" creationId="{559B144E-D31B-4072-AECE-72E2D608A460}"/>
          </ac:spMkLst>
        </pc:spChg>
        <pc:spChg chg="add">
          <ac:chgData name="Evgenia Korneva" userId="e62070071816427d" providerId="LiveId" clId="{35F20D84-0D86-4BB1-90A0-9C8E7CF05990}" dt="2021-03-17T18:56:39.655" v="3"/>
          <ac:spMkLst>
            <pc:docMk/>
            <pc:sldMk cId="131256759" sldId="259"/>
            <ac:spMk id="4" creationId="{631A66C5-B0AD-4B97-B3B9-65531612250F}"/>
          </ac:spMkLst>
        </pc:spChg>
      </pc:sldChg>
      <pc:sldChg chg="addSp del">
        <pc:chgData name="Evgenia Korneva" userId="e62070071816427d" providerId="LiveId" clId="{35F20D84-0D86-4BB1-90A0-9C8E7CF05990}" dt="2021-03-18T04:56:42.062" v="3910" actId="47"/>
        <pc:sldMkLst>
          <pc:docMk/>
          <pc:sldMk cId="4119108118" sldId="260"/>
        </pc:sldMkLst>
        <pc:spChg chg="add">
          <ac:chgData name="Evgenia Korneva" userId="e62070071816427d" providerId="LiveId" clId="{35F20D84-0D86-4BB1-90A0-9C8E7CF05990}" dt="2021-03-17T18:56:39.655" v="3"/>
          <ac:spMkLst>
            <pc:docMk/>
            <pc:sldMk cId="4119108118" sldId="260"/>
            <ac:spMk id="4" creationId="{8B128C0A-B1E1-46B5-85B2-D4BB7D2A84FD}"/>
          </ac:spMkLst>
        </pc:spChg>
      </pc:sldChg>
      <pc:sldChg chg="addSp delSp add del">
        <pc:chgData name="Evgenia Korneva" userId="e62070071816427d" providerId="LiveId" clId="{35F20D84-0D86-4BB1-90A0-9C8E7CF05990}" dt="2021-03-18T00:40:04.283" v="2643" actId="47"/>
        <pc:sldMkLst>
          <pc:docMk/>
          <pc:sldMk cId="1302943373" sldId="262"/>
        </pc:sldMkLst>
        <pc:spChg chg="add">
          <ac:chgData name="Evgenia Korneva" userId="e62070071816427d" providerId="LiveId" clId="{35F20D84-0D86-4BB1-90A0-9C8E7CF05990}" dt="2021-03-17T18:56:39.655" v="3"/>
          <ac:spMkLst>
            <pc:docMk/>
            <pc:sldMk cId="1302943373" sldId="262"/>
            <ac:spMk id="7" creationId="{40D7AC2A-8169-4C8E-9213-29238BBF6ED0}"/>
          </ac:spMkLst>
        </pc:spChg>
        <pc:spChg chg="del">
          <ac:chgData name="Evgenia Korneva" userId="e62070071816427d" providerId="LiveId" clId="{35F20D84-0D86-4BB1-90A0-9C8E7CF05990}" dt="2021-03-17T18:56:39.655" v="3"/>
          <ac:spMkLst>
            <pc:docMk/>
            <pc:sldMk cId="1302943373" sldId="262"/>
            <ac:spMk id="8" creationId="{6E703936-3F92-45E5-B3D8-71E39516593C}"/>
          </ac:spMkLst>
        </pc:spChg>
      </pc:sldChg>
      <pc:sldChg chg="addSp delSp add del">
        <pc:chgData name="Evgenia Korneva" userId="e62070071816427d" providerId="LiveId" clId="{35F20D84-0D86-4BB1-90A0-9C8E7CF05990}" dt="2021-03-18T00:40:04.283" v="2643" actId="47"/>
        <pc:sldMkLst>
          <pc:docMk/>
          <pc:sldMk cId="2849824580" sldId="263"/>
        </pc:sldMkLst>
        <pc:spChg chg="add">
          <ac:chgData name="Evgenia Korneva" userId="e62070071816427d" providerId="LiveId" clId="{35F20D84-0D86-4BB1-90A0-9C8E7CF05990}" dt="2021-03-17T18:56:39.655" v="3"/>
          <ac:spMkLst>
            <pc:docMk/>
            <pc:sldMk cId="2849824580" sldId="263"/>
            <ac:spMk id="2" creationId="{81E6190B-E940-4AF5-A406-EC45BB7F68D3}"/>
          </ac:spMkLst>
        </pc:spChg>
        <pc:spChg chg="del">
          <ac:chgData name="Evgenia Korneva" userId="e62070071816427d" providerId="LiveId" clId="{35F20D84-0D86-4BB1-90A0-9C8E7CF05990}" dt="2021-03-17T18:56:39.655" v="3"/>
          <ac:spMkLst>
            <pc:docMk/>
            <pc:sldMk cId="2849824580" sldId="263"/>
            <ac:spMk id="3" creationId="{C9558060-2DE0-4F0A-8AF3-9528D5CC7712}"/>
          </ac:spMkLst>
        </pc:spChg>
      </pc:sldChg>
      <pc:sldChg chg="addSp delSp modSp add del mod">
        <pc:chgData name="Evgenia Korneva" userId="e62070071816427d" providerId="LiveId" clId="{35F20D84-0D86-4BB1-90A0-9C8E7CF05990}" dt="2021-03-18T00:40:04.283" v="2643" actId="47"/>
        <pc:sldMkLst>
          <pc:docMk/>
          <pc:sldMk cId="4131733051" sldId="264"/>
        </pc:sldMkLst>
        <pc:spChg chg="add">
          <ac:chgData name="Evgenia Korneva" userId="e62070071816427d" providerId="LiveId" clId="{35F20D84-0D86-4BB1-90A0-9C8E7CF05990}" dt="2021-03-17T18:56:39.655" v="3"/>
          <ac:spMkLst>
            <pc:docMk/>
            <pc:sldMk cId="4131733051" sldId="264"/>
            <ac:spMk id="7" creationId="{12761480-55FE-465D-A051-761321A9A4BE}"/>
          </ac:spMkLst>
        </pc:spChg>
        <pc:spChg chg="del">
          <ac:chgData name="Evgenia Korneva" userId="e62070071816427d" providerId="LiveId" clId="{35F20D84-0D86-4BB1-90A0-9C8E7CF05990}" dt="2021-03-17T18:56:39.655" v="3"/>
          <ac:spMkLst>
            <pc:docMk/>
            <pc:sldMk cId="4131733051" sldId="264"/>
            <ac:spMk id="8" creationId="{33311239-61DF-4ED4-A1E1-B93DFEE17372}"/>
          </ac:spMkLst>
        </pc:spChg>
        <pc:grpChg chg="add mod">
          <ac:chgData name="Evgenia Korneva" userId="e62070071816427d" providerId="LiveId" clId="{35F20D84-0D86-4BB1-90A0-9C8E7CF05990}" dt="2021-03-17T20:04:35.621" v="742" actId="1076"/>
          <ac:grpSpMkLst>
            <pc:docMk/>
            <pc:sldMk cId="4131733051" sldId="264"/>
            <ac:grpSpMk id="10" creationId="{1A1C45A8-90D2-401D-BE77-61D3A8896D5C}"/>
          </ac:grpSpMkLst>
        </pc:grpChg>
        <pc:picChg chg="mod">
          <ac:chgData name="Evgenia Korneva" userId="e62070071816427d" providerId="LiveId" clId="{35F20D84-0D86-4BB1-90A0-9C8E7CF05990}" dt="2021-03-17T20:04:32.849" v="741" actId="164"/>
          <ac:picMkLst>
            <pc:docMk/>
            <pc:sldMk cId="4131733051" sldId="264"/>
            <ac:picMk id="2" creationId="{70F10D43-79E7-42F9-9709-F879DD85A532}"/>
          </ac:picMkLst>
        </pc:picChg>
        <pc:picChg chg="mod">
          <ac:chgData name="Evgenia Korneva" userId="e62070071816427d" providerId="LiveId" clId="{35F20D84-0D86-4BB1-90A0-9C8E7CF05990}" dt="2021-03-17T20:04:32.849" v="741" actId="164"/>
          <ac:picMkLst>
            <pc:docMk/>
            <pc:sldMk cId="4131733051" sldId="264"/>
            <ac:picMk id="3" creationId="{D6BF5A3B-DEB4-4675-86ED-79593A839BED}"/>
          </ac:picMkLst>
        </pc:picChg>
        <pc:picChg chg="mod">
          <ac:chgData name="Evgenia Korneva" userId="e62070071816427d" providerId="LiveId" clId="{35F20D84-0D86-4BB1-90A0-9C8E7CF05990}" dt="2021-03-17T20:04:32.849" v="741" actId="164"/>
          <ac:picMkLst>
            <pc:docMk/>
            <pc:sldMk cId="4131733051" sldId="264"/>
            <ac:picMk id="4" creationId="{3699E0BA-AF30-4533-9F08-73D576B44D5B}"/>
          </ac:picMkLst>
        </pc:picChg>
        <pc:picChg chg="mod">
          <ac:chgData name="Evgenia Korneva" userId="e62070071816427d" providerId="LiveId" clId="{35F20D84-0D86-4BB1-90A0-9C8E7CF05990}" dt="2021-03-17T20:04:32.849" v="741" actId="164"/>
          <ac:picMkLst>
            <pc:docMk/>
            <pc:sldMk cId="4131733051" sldId="264"/>
            <ac:picMk id="5" creationId="{AD52D28C-82C4-4CCD-916F-94FD97A83ECD}"/>
          </ac:picMkLst>
        </pc:picChg>
        <pc:picChg chg="mod">
          <ac:chgData name="Evgenia Korneva" userId="e62070071816427d" providerId="LiveId" clId="{35F20D84-0D86-4BB1-90A0-9C8E7CF05990}" dt="2021-03-17T20:04:32.849" v="741" actId="164"/>
          <ac:picMkLst>
            <pc:docMk/>
            <pc:sldMk cId="4131733051" sldId="264"/>
            <ac:picMk id="6" creationId="{D546C8D0-5C2C-4667-9D53-0F1F8C18AFDA}"/>
          </ac:picMkLst>
        </pc:picChg>
      </pc:sldChg>
      <pc:sldChg chg="addSp delSp modSp add del mod">
        <pc:chgData name="Evgenia Korneva" userId="e62070071816427d" providerId="LiveId" clId="{35F20D84-0D86-4BB1-90A0-9C8E7CF05990}" dt="2021-03-17T20:08:29.017" v="765" actId="47"/>
        <pc:sldMkLst>
          <pc:docMk/>
          <pc:sldMk cId="1615597872" sldId="265"/>
        </pc:sldMkLst>
        <pc:spChg chg="add del mod">
          <ac:chgData name="Evgenia Korneva" userId="e62070071816427d" providerId="LiveId" clId="{35F20D84-0D86-4BB1-90A0-9C8E7CF05990}" dt="2021-03-17T20:02:55.174" v="708" actId="478"/>
          <ac:spMkLst>
            <pc:docMk/>
            <pc:sldMk cId="1615597872" sldId="265"/>
            <ac:spMk id="2" creationId="{F1A5B2C1-B012-45FF-8265-B1C5D411DB40}"/>
          </ac:spMkLst>
        </pc:spChg>
        <pc:spChg chg="del">
          <ac:chgData name="Evgenia Korneva" userId="e62070071816427d" providerId="LiveId" clId="{35F20D84-0D86-4BB1-90A0-9C8E7CF05990}" dt="2021-03-17T18:56:39.655" v="3"/>
          <ac:spMkLst>
            <pc:docMk/>
            <pc:sldMk cId="1615597872" sldId="265"/>
            <ac:spMk id="3" creationId="{E7D98FE2-C224-4C08-9D4D-A6039FCD1113}"/>
          </ac:spMkLst>
        </pc:spChg>
        <pc:spChg chg="add mod">
          <ac:chgData name="Evgenia Korneva" userId="e62070071816427d" providerId="LiveId" clId="{35F20D84-0D86-4BB1-90A0-9C8E7CF05990}" dt="2021-03-17T20:02:12.330" v="671" actId="164"/>
          <ac:spMkLst>
            <pc:docMk/>
            <pc:sldMk cId="1615597872" sldId="265"/>
            <ac:spMk id="5" creationId="{B19575BF-EFA5-491B-830D-E78FE6D8CC06}"/>
          </ac:spMkLst>
        </pc:spChg>
        <pc:spChg chg="add mod">
          <ac:chgData name="Evgenia Korneva" userId="e62070071816427d" providerId="LiveId" clId="{35F20D84-0D86-4BB1-90A0-9C8E7CF05990}" dt="2021-03-17T20:02:30.397" v="705" actId="1076"/>
          <ac:spMkLst>
            <pc:docMk/>
            <pc:sldMk cId="1615597872" sldId="265"/>
            <ac:spMk id="12" creationId="{4E0B4D44-1E4D-4633-8F44-125C7EE5CEAC}"/>
          </ac:spMkLst>
        </pc:spChg>
        <pc:spChg chg="add mod">
          <ac:chgData name="Evgenia Korneva" userId="e62070071816427d" providerId="LiveId" clId="{35F20D84-0D86-4BB1-90A0-9C8E7CF05990}" dt="2021-03-17T20:02:06.648" v="670" actId="164"/>
          <ac:spMkLst>
            <pc:docMk/>
            <pc:sldMk cId="1615597872" sldId="265"/>
            <ac:spMk id="13" creationId="{626F140F-FDB5-4D6B-8B6B-BE6B7A52CA4A}"/>
          </ac:spMkLst>
        </pc:spChg>
        <pc:spChg chg="add mod">
          <ac:chgData name="Evgenia Korneva" userId="e62070071816427d" providerId="LiveId" clId="{35F20D84-0D86-4BB1-90A0-9C8E7CF05990}" dt="2021-03-17T20:02:06.648" v="670" actId="164"/>
          <ac:spMkLst>
            <pc:docMk/>
            <pc:sldMk cId="1615597872" sldId="265"/>
            <ac:spMk id="14" creationId="{B0795C21-EA87-4428-AE38-5A31417693C5}"/>
          </ac:spMkLst>
        </pc:spChg>
        <pc:spChg chg="add mod">
          <ac:chgData name="Evgenia Korneva" userId="e62070071816427d" providerId="LiveId" clId="{35F20D84-0D86-4BB1-90A0-9C8E7CF05990}" dt="2021-03-17T20:02:06.648" v="670" actId="164"/>
          <ac:spMkLst>
            <pc:docMk/>
            <pc:sldMk cId="1615597872" sldId="265"/>
            <ac:spMk id="15" creationId="{6A660094-A6AB-438A-BB1A-80EC9739BFC9}"/>
          </ac:spMkLst>
        </pc:spChg>
        <pc:grpChg chg="add mod">
          <ac:chgData name="Evgenia Korneva" userId="e62070071816427d" providerId="LiveId" clId="{35F20D84-0D86-4BB1-90A0-9C8E7CF05990}" dt="2021-03-17T20:03:12.679" v="710" actId="164"/>
          <ac:grpSpMkLst>
            <pc:docMk/>
            <pc:sldMk cId="1615597872" sldId="265"/>
            <ac:grpSpMk id="6" creationId="{8BFF23CB-8550-41A8-A38F-3F79699A9E09}"/>
          </ac:grpSpMkLst>
        </pc:grpChg>
        <pc:grpChg chg="add mod">
          <ac:chgData name="Evgenia Korneva" userId="e62070071816427d" providerId="LiveId" clId="{35F20D84-0D86-4BB1-90A0-9C8E7CF05990}" dt="2021-03-17T20:03:12.679" v="710" actId="164"/>
          <ac:grpSpMkLst>
            <pc:docMk/>
            <pc:sldMk cId="1615597872" sldId="265"/>
            <ac:grpSpMk id="16" creationId="{77D90CF9-C19C-41E8-9454-DADFA516C424}"/>
          </ac:grpSpMkLst>
        </pc:grpChg>
        <pc:grpChg chg="add del mod">
          <ac:chgData name="Evgenia Korneva" userId="e62070071816427d" providerId="LiveId" clId="{35F20D84-0D86-4BB1-90A0-9C8E7CF05990}" dt="2021-03-17T20:05:22.922" v="747" actId="21"/>
          <ac:grpSpMkLst>
            <pc:docMk/>
            <pc:sldMk cId="1615597872" sldId="265"/>
            <ac:grpSpMk id="17" creationId="{8E8287C9-4393-46D7-AA55-993CE777D65F}"/>
          </ac:grpSpMkLst>
        </pc:grpChg>
        <pc:picChg chg="mod">
          <ac:chgData name="Evgenia Korneva" userId="e62070071816427d" providerId="LiveId" clId="{35F20D84-0D86-4BB1-90A0-9C8E7CF05990}" dt="2021-03-17T20:02:12.330" v="671" actId="164"/>
          <ac:picMkLst>
            <pc:docMk/>
            <pc:sldMk cId="1615597872" sldId="265"/>
            <ac:picMk id="7" creationId="{E70175E0-C89D-4050-BC02-F5C23F9C4775}"/>
          </ac:picMkLst>
        </pc:picChg>
        <pc:picChg chg="mod">
          <ac:chgData name="Evgenia Korneva" userId="e62070071816427d" providerId="LiveId" clId="{35F20D84-0D86-4BB1-90A0-9C8E7CF05990}" dt="2021-03-17T20:02:06.648" v="670" actId="164"/>
          <ac:picMkLst>
            <pc:docMk/>
            <pc:sldMk cId="1615597872" sldId="265"/>
            <ac:picMk id="8" creationId="{3F96181F-46F4-4ADC-A5DC-6EA0568DCABB}"/>
          </ac:picMkLst>
        </pc:picChg>
        <pc:picChg chg="mod">
          <ac:chgData name="Evgenia Korneva" userId="e62070071816427d" providerId="LiveId" clId="{35F20D84-0D86-4BB1-90A0-9C8E7CF05990}" dt="2021-03-17T20:02:06.648" v="670" actId="164"/>
          <ac:picMkLst>
            <pc:docMk/>
            <pc:sldMk cId="1615597872" sldId="265"/>
            <ac:picMk id="9" creationId="{C4D878AC-F4BF-40B3-9FB3-F715FBB91821}"/>
          </ac:picMkLst>
        </pc:picChg>
        <pc:picChg chg="mod">
          <ac:chgData name="Evgenia Korneva" userId="e62070071816427d" providerId="LiveId" clId="{35F20D84-0D86-4BB1-90A0-9C8E7CF05990}" dt="2021-03-17T20:02:30.397" v="705" actId="1076"/>
          <ac:picMkLst>
            <pc:docMk/>
            <pc:sldMk cId="1615597872" sldId="265"/>
            <ac:picMk id="10" creationId="{E444C688-1CC6-4CFB-B5F7-BEB9364D5F9A}"/>
          </ac:picMkLst>
        </pc:picChg>
        <pc:picChg chg="mod">
          <ac:chgData name="Evgenia Korneva" userId="e62070071816427d" providerId="LiveId" clId="{35F20D84-0D86-4BB1-90A0-9C8E7CF05990}" dt="2021-03-17T20:02:06.648" v="670" actId="164"/>
          <ac:picMkLst>
            <pc:docMk/>
            <pc:sldMk cId="1615597872" sldId="265"/>
            <ac:picMk id="11" creationId="{4185A6B3-85CE-4AA6-B257-2BC3AD226BFB}"/>
          </ac:picMkLst>
        </pc:picChg>
      </pc:sldChg>
      <pc:sldChg chg="addSp add del">
        <pc:chgData name="Evgenia Korneva" userId="e62070071816427d" providerId="LiveId" clId="{35F20D84-0D86-4BB1-90A0-9C8E7CF05990}" dt="2021-03-17T20:08:18.435" v="764" actId="47"/>
        <pc:sldMkLst>
          <pc:docMk/>
          <pc:sldMk cId="2392662340" sldId="412"/>
        </pc:sldMkLst>
        <pc:spChg chg="add">
          <ac:chgData name="Evgenia Korneva" userId="e62070071816427d" providerId="LiveId" clId="{35F20D84-0D86-4BB1-90A0-9C8E7CF05990}" dt="2021-03-17T18:56:39.655" v="3"/>
          <ac:spMkLst>
            <pc:docMk/>
            <pc:sldMk cId="2392662340" sldId="412"/>
            <ac:spMk id="4" creationId="{31ACC1D8-980C-425D-9577-818E6153BFC7}"/>
          </ac:spMkLst>
        </pc:spChg>
      </pc:sldChg>
      <pc:sldChg chg="modSp new mod">
        <pc:chgData name="Evgenia Korneva" userId="e62070071816427d" providerId="LiveId" clId="{35F20D84-0D86-4BB1-90A0-9C8E7CF05990}" dt="2021-03-18T06:40:53.492" v="7410"/>
        <pc:sldMkLst>
          <pc:docMk/>
          <pc:sldMk cId="3432953964" sldId="413"/>
        </pc:sldMkLst>
        <pc:spChg chg="mod">
          <ac:chgData name="Evgenia Korneva" userId="e62070071816427d" providerId="LiveId" clId="{35F20D84-0D86-4BB1-90A0-9C8E7CF05990}" dt="2021-03-17T19:14:44.125" v="132" actId="20577"/>
          <ac:spMkLst>
            <pc:docMk/>
            <pc:sldMk cId="3432953964" sldId="413"/>
            <ac:spMk id="2" creationId="{B6E0DD6F-513A-4841-B3A7-634B6FB6DA07}"/>
          </ac:spMkLst>
        </pc:spChg>
        <pc:spChg chg="mod">
          <ac:chgData name="Evgenia Korneva" userId="e62070071816427d" providerId="LiveId" clId="{35F20D84-0D86-4BB1-90A0-9C8E7CF05990}" dt="2021-03-18T06:40:53.492" v="7410"/>
          <ac:spMkLst>
            <pc:docMk/>
            <pc:sldMk cId="3432953964" sldId="413"/>
            <ac:spMk id="3" creationId="{73582525-E1D6-4EE8-BA60-FEADD135BE18}"/>
          </ac:spMkLst>
        </pc:spChg>
      </pc:sldChg>
      <pc:sldChg chg="modSp new mod">
        <pc:chgData name="Evgenia Korneva" userId="e62070071816427d" providerId="LiveId" clId="{35F20D84-0D86-4BB1-90A0-9C8E7CF05990}" dt="2021-03-17T19:21:40.927" v="252" actId="20577"/>
        <pc:sldMkLst>
          <pc:docMk/>
          <pc:sldMk cId="4130767073" sldId="414"/>
        </pc:sldMkLst>
        <pc:spChg chg="mod">
          <ac:chgData name="Evgenia Korneva" userId="e62070071816427d" providerId="LiveId" clId="{35F20D84-0D86-4BB1-90A0-9C8E7CF05990}" dt="2021-03-17T19:21:40.927" v="252" actId="20577"/>
          <ac:spMkLst>
            <pc:docMk/>
            <pc:sldMk cId="4130767073" sldId="414"/>
            <ac:spMk id="2" creationId="{4A971D2C-71AB-43E5-849E-6AE9829755ED}"/>
          </ac:spMkLst>
        </pc:spChg>
        <pc:spChg chg="mod">
          <ac:chgData name="Evgenia Korneva" userId="e62070071816427d" providerId="LiveId" clId="{35F20D84-0D86-4BB1-90A0-9C8E7CF05990}" dt="2021-03-17T19:21:28.140" v="245" actId="5793"/>
          <ac:spMkLst>
            <pc:docMk/>
            <pc:sldMk cId="4130767073" sldId="414"/>
            <ac:spMk id="3" creationId="{7CD6986C-58FA-4B72-9A2B-22AF25D60209}"/>
          </ac:spMkLst>
        </pc:spChg>
      </pc:sldChg>
      <pc:sldChg chg="modSp add mod">
        <pc:chgData name="Evgenia Korneva" userId="e62070071816427d" providerId="LiveId" clId="{35F20D84-0D86-4BB1-90A0-9C8E7CF05990}" dt="2021-03-18T07:01:36.823" v="7974" actId="20577"/>
        <pc:sldMkLst>
          <pc:docMk/>
          <pc:sldMk cId="3290827666" sldId="415"/>
        </pc:sldMkLst>
        <pc:spChg chg="mod">
          <ac:chgData name="Evgenia Korneva" userId="e62070071816427d" providerId="LiveId" clId="{35F20D84-0D86-4BB1-90A0-9C8E7CF05990}" dt="2021-03-17T19:21:49.323" v="278" actId="20577"/>
          <ac:spMkLst>
            <pc:docMk/>
            <pc:sldMk cId="3290827666" sldId="415"/>
            <ac:spMk id="2" creationId="{4A971D2C-71AB-43E5-849E-6AE9829755ED}"/>
          </ac:spMkLst>
        </pc:spChg>
        <pc:spChg chg="mod">
          <ac:chgData name="Evgenia Korneva" userId="e62070071816427d" providerId="LiveId" clId="{35F20D84-0D86-4BB1-90A0-9C8E7CF05990}" dt="2021-03-18T07:01:36.823" v="7974" actId="20577"/>
          <ac:spMkLst>
            <pc:docMk/>
            <pc:sldMk cId="3290827666" sldId="415"/>
            <ac:spMk id="3" creationId="{7CD6986C-58FA-4B72-9A2B-22AF25D60209}"/>
          </ac:spMkLst>
        </pc:spChg>
      </pc:sldChg>
      <pc:sldChg chg="modSp add mod">
        <pc:chgData name="Evgenia Korneva" userId="e62070071816427d" providerId="LiveId" clId="{35F20D84-0D86-4BB1-90A0-9C8E7CF05990}" dt="2021-03-18T07:04:05.791" v="8210" actId="14100"/>
        <pc:sldMkLst>
          <pc:docMk/>
          <pc:sldMk cId="481066274" sldId="416"/>
        </pc:sldMkLst>
        <pc:spChg chg="mod">
          <ac:chgData name="Evgenia Korneva" userId="e62070071816427d" providerId="LiveId" clId="{35F20D84-0D86-4BB1-90A0-9C8E7CF05990}" dt="2021-03-18T00:03:59.850" v="1897" actId="20577"/>
          <ac:spMkLst>
            <pc:docMk/>
            <pc:sldMk cId="481066274" sldId="416"/>
            <ac:spMk id="2" creationId="{4A971D2C-71AB-43E5-849E-6AE9829755ED}"/>
          </ac:spMkLst>
        </pc:spChg>
        <pc:spChg chg="mod">
          <ac:chgData name="Evgenia Korneva" userId="e62070071816427d" providerId="LiveId" clId="{35F20D84-0D86-4BB1-90A0-9C8E7CF05990}" dt="2021-03-18T07:04:05.791" v="8210" actId="14100"/>
          <ac:spMkLst>
            <pc:docMk/>
            <pc:sldMk cId="481066274" sldId="416"/>
            <ac:spMk id="3" creationId="{7CD6986C-58FA-4B72-9A2B-22AF25D60209}"/>
          </ac:spMkLst>
        </pc:spChg>
      </pc:sldChg>
      <pc:sldChg chg="addSp delSp modSp new mod">
        <pc:chgData name="Evgenia Korneva" userId="e62070071816427d" providerId="LiveId" clId="{35F20D84-0D86-4BB1-90A0-9C8E7CF05990}" dt="2021-03-18T07:14:08.989" v="8479" actId="404"/>
        <pc:sldMkLst>
          <pc:docMk/>
          <pc:sldMk cId="2700550694" sldId="417"/>
        </pc:sldMkLst>
        <pc:spChg chg="mod">
          <ac:chgData name="Evgenia Korneva" userId="e62070071816427d" providerId="LiveId" clId="{35F20D84-0D86-4BB1-90A0-9C8E7CF05990}" dt="2021-03-17T19:41:13.798" v="422" actId="20577"/>
          <ac:spMkLst>
            <pc:docMk/>
            <pc:sldMk cId="2700550694" sldId="417"/>
            <ac:spMk id="2" creationId="{9F30BF8E-929C-4BEB-887A-F290A7C1FA68}"/>
          </ac:spMkLst>
        </pc:spChg>
        <pc:spChg chg="mod">
          <ac:chgData name="Evgenia Korneva" userId="e62070071816427d" providerId="LiveId" clId="{35F20D84-0D86-4BB1-90A0-9C8E7CF05990}" dt="2021-03-18T07:14:08.989" v="8479" actId="404"/>
          <ac:spMkLst>
            <pc:docMk/>
            <pc:sldMk cId="2700550694" sldId="417"/>
            <ac:spMk id="3" creationId="{807E8570-66CA-4334-9096-DB7234F1BB33}"/>
          </ac:spMkLst>
        </pc:spChg>
        <pc:picChg chg="add del mod">
          <ac:chgData name="Evgenia Korneva" userId="e62070071816427d" providerId="LiveId" clId="{35F20D84-0D86-4BB1-90A0-9C8E7CF05990}" dt="2021-03-18T07:11:11.923" v="8222" actId="478"/>
          <ac:picMkLst>
            <pc:docMk/>
            <pc:sldMk cId="2700550694" sldId="417"/>
            <ac:picMk id="1026" creationId="{CFBEB455-3877-484F-B2FE-378E6947E4A6}"/>
          </ac:picMkLst>
        </pc:picChg>
      </pc:sldChg>
      <pc:sldChg chg="modSp new mod">
        <pc:chgData name="Evgenia Korneva" userId="e62070071816427d" providerId="LiveId" clId="{35F20D84-0D86-4BB1-90A0-9C8E7CF05990}" dt="2021-03-18T07:16:11.676" v="8576" actId="20577"/>
        <pc:sldMkLst>
          <pc:docMk/>
          <pc:sldMk cId="2735820561" sldId="418"/>
        </pc:sldMkLst>
        <pc:spChg chg="mod">
          <ac:chgData name="Evgenia Korneva" userId="e62070071816427d" providerId="LiveId" clId="{35F20D84-0D86-4BB1-90A0-9C8E7CF05990}" dt="2021-03-17T19:58:02.939" v="517" actId="20577"/>
          <ac:spMkLst>
            <pc:docMk/>
            <pc:sldMk cId="2735820561" sldId="418"/>
            <ac:spMk id="2" creationId="{90130A87-F6F5-41A2-AF7D-2E2E1434DAD0}"/>
          </ac:spMkLst>
        </pc:spChg>
        <pc:spChg chg="mod">
          <ac:chgData name="Evgenia Korneva" userId="e62070071816427d" providerId="LiveId" clId="{35F20D84-0D86-4BB1-90A0-9C8E7CF05990}" dt="2021-03-18T07:16:11.676" v="8576" actId="20577"/>
          <ac:spMkLst>
            <pc:docMk/>
            <pc:sldMk cId="2735820561" sldId="418"/>
            <ac:spMk id="3" creationId="{527732C0-B8A7-4698-8C58-4ED121283D21}"/>
          </ac:spMkLst>
        </pc:spChg>
      </pc:sldChg>
      <pc:sldChg chg="addSp modSp new mod ord">
        <pc:chgData name="Evgenia Korneva" userId="e62070071816427d" providerId="LiveId" clId="{35F20D84-0D86-4BB1-90A0-9C8E7CF05990}" dt="2021-03-18T13:28:11.097" v="10098" actId="1076"/>
        <pc:sldMkLst>
          <pc:docMk/>
          <pc:sldMk cId="128240089" sldId="419"/>
        </pc:sldMkLst>
        <pc:spChg chg="mod">
          <ac:chgData name="Evgenia Korneva" userId="e62070071816427d" providerId="LiveId" clId="{35F20D84-0D86-4BB1-90A0-9C8E7CF05990}" dt="2021-03-17T19:58:53.494" v="532" actId="20577"/>
          <ac:spMkLst>
            <pc:docMk/>
            <pc:sldMk cId="128240089" sldId="419"/>
            <ac:spMk id="2" creationId="{A3226729-7F57-46B3-8655-DDF701234DEE}"/>
          </ac:spMkLst>
        </pc:spChg>
        <pc:spChg chg="mod">
          <ac:chgData name="Evgenia Korneva" userId="e62070071816427d" providerId="LiveId" clId="{35F20D84-0D86-4BB1-90A0-9C8E7CF05990}" dt="2021-03-18T13:18:08.820" v="9785" actId="20577"/>
          <ac:spMkLst>
            <pc:docMk/>
            <pc:sldMk cId="128240089" sldId="419"/>
            <ac:spMk id="3" creationId="{78AA1890-882E-4341-84C0-556AD033F7B1}"/>
          </ac:spMkLst>
        </pc:spChg>
        <pc:spChg chg="mod">
          <ac:chgData name="Evgenia Korneva" userId="e62070071816427d" providerId="LiveId" clId="{35F20D84-0D86-4BB1-90A0-9C8E7CF05990}" dt="2021-03-18T13:22:40.465" v="9884"/>
          <ac:spMkLst>
            <pc:docMk/>
            <pc:sldMk cId="128240089" sldId="419"/>
            <ac:spMk id="11" creationId="{01F7BF9D-DA5C-4CDF-9A86-1557FE50E0FE}"/>
          </ac:spMkLst>
        </pc:spChg>
        <pc:spChg chg="mod">
          <ac:chgData name="Evgenia Korneva" userId="e62070071816427d" providerId="LiveId" clId="{35F20D84-0D86-4BB1-90A0-9C8E7CF05990}" dt="2021-03-18T13:22:40.465" v="9884"/>
          <ac:spMkLst>
            <pc:docMk/>
            <pc:sldMk cId="128240089" sldId="419"/>
            <ac:spMk id="13" creationId="{2B0341F2-E162-471E-A6AE-0814D18E9016}"/>
          </ac:spMkLst>
        </pc:spChg>
        <pc:grpChg chg="add mod">
          <ac:chgData name="Evgenia Korneva" userId="e62070071816427d" providerId="LiveId" clId="{35F20D84-0D86-4BB1-90A0-9C8E7CF05990}" dt="2021-03-18T13:22:40.465" v="9884"/>
          <ac:grpSpMkLst>
            <pc:docMk/>
            <pc:sldMk cId="128240089" sldId="419"/>
            <ac:grpSpMk id="7" creationId="{C95F93A5-4FBE-429C-B789-04D3913EE26A}"/>
          </ac:grpSpMkLst>
        </pc:grpChg>
        <pc:grpChg chg="mod">
          <ac:chgData name="Evgenia Korneva" userId="e62070071816427d" providerId="LiveId" clId="{35F20D84-0D86-4BB1-90A0-9C8E7CF05990}" dt="2021-03-18T13:22:40.465" v="9884"/>
          <ac:grpSpMkLst>
            <pc:docMk/>
            <pc:sldMk cId="128240089" sldId="419"/>
            <ac:grpSpMk id="8" creationId="{DD77FCAC-9C93-467C-85B8-7BA16061463C}"/>
          </ac:grpSpMkLst>
        </pc:grpChg>
        <pc:grpChg chg="mod">
          <ac:chgData name="Evgenia Korneva" userId="e62070071816427d" providerId="LiveId" clId="{35F20D84-0D86-4BB1-90A0-9C8E7CF05990}" dt="2021-03-18T13:22:40.465" v="9884"/>
          <ac:grpSpMkLst>
            <pc:docMk/>
            <pc:sldMk cId="128240089" sldId="419"/>
            <ac:grpSpMk id="9" creationId="{63D0E686-9D34-4918-9F90-E40EB77D80BF}"/>
          </ac:grpSpMkLst>
        </pc:grpChg>
        <pc:picChg chg="add mod modCrop">
          <ac:chgData name="Evgenia Korneva" userId="e62070071816427d" providerId="LiveId" clId="{35F20D84-0D86-4BB1-90A0-9C8E7CF05990}" dt="2021-03-18T00:35:49.610" v="2510" actId="1076"/>
          <ac:picMkLst>
            <pc:docMk/>
            <pc:sldMk cId="128240089" sldId="419"/>
            <ac:picMk id="6" creationId="{7923061B-FE09-42D8-81FA-E0B3788ADFE8}"/>
          </ac:picMkLst>
        </pc:picChg>
        <pc:picChg chg="mod">
          <ac:chgData name="Evgenia Korneva" userId="e62070071816427d" providerId="LiveId" clId="{35F20D84-0D86-4BB1-90A0-9C8E7CF05990}" dt="2021-03-18T13:22:40.465" v="9884"/>
          <ac:picMkLst>
            <pc:docMk/>
            <pc:sldMk cId="128240089" sldId="419"/>
            <ac:picMk id="10" creationId="{EEABE6C3-9944-4519-92A0-B422313016EC}"/>
          </ac:picMkLst>
        </pc:picChg>
        <pc:picChg chg="mod">
          <ac:chgData name="Evgenia Korneva" userId="e62070071816427d" providerId="LiveId" clId="{35F20D84-0D86-4BB1-90A0-9C8E7CF05990}" dt="2021-03-18T13:22:40.465" v="9884"/>
          <ac:picMkLst>
            <pc:docMk/>
            <pc:sldMk cId="128240089" sldId="419"/>
            <ac:picMk id="12" creationId="{719256E7-BAFD-45BC-9F30-E763B5236864}"/>
          </ac:picMkLst>
        </pc:picChg>
        <pc:picChg chg="add mod modCrop">
          <ac:chgData name="Evgenia Korneva" userId="e62070071816427d" providerId="LiveId" clId="{35F20D84-0D86-4BB1-90A0-9C8E7CF05990}" dt="2021-03-18T13:28:11.097" v="10098" actId="1076"/>
          <ac:picMkLst>
            <pc:docMk/>
            <pc:sldMk cId="128240089" sldId="419"/>
            <ac:picMk id="14" creationId="{481E901B-7213-486B-9924-31B72E3C5AEF}"/>
          </ac:picMkLst>
        </pc:picChg>
      </pc:sldChg>
      <pc:sldChg chg="addSp modSp new mod">
        <pc:chgData name="Evgenia Korneva" userId="e62070071816427d" providerId="LiveId" clId="{35F20D84-0D86-4BB1-90A0-9C8E7CF05990}" dt="2021-03-18T07:29:32.341" v="9052" actId="1035"/>
        <pc:sldMkLst>
          <pc:docMk/>
          <pc:sldMk cId="3554127203" sldId="420"/>
        </pc:sldMkLst>
        <pc:spChg chg="mod">
          <ac:chgData name="Evgenia Korneva" userId="e62070071816427d" providerId="LiveId" clId="{35F20D84-0D86-4BB1-90A0-9C8E7CF05990}" dt="2021-03-17T19:59:43.275" v="562" actId="20577"/>
          <ac:spMkLst>
            <pc:docMk/>
            <pc:sldMk cId="3554127203" sldId="420"/>
            <ac:spMk id="2" creationId="{977CBC53-B586-46E3-A814-050D1032EDFF}"/>
          </ac:spMkLst>
        </pc:spChg>
        <pc:spChg chg="mod">
          <ac:chgData name="Evgenia Korneva" userId="e62070071816427d" providerId="LiveId" clId="{35F20D84-0D86-4BB1-90A0-9C8E7CF05990}" dt="2021-03-18T07:29:25.091" v="9035" actId="404"/>
          <ac:spMkLst>
            <pc:docMk/>
            <pc:sldMk cId="3554127203" sldId="420"/>
            <ac:spMk id="3" creationId="{8E90A43D-AA1E-465B-BFE9-66C3C7EC1691}"/>
          </ac:spMkLst>
        </pc:spChg>
        <pc:graphicFrameChg chg="add mod modGraphic">
          <ac:chgData name="Evgenia Korneva" userId="e62070071816427d" providerId="LiveId" clId="{35F20D84-0D86-4BB1-90A0-9C8E7CF05990}" dt="2021-03-18T07:29:32.341" v="9052" actId="1035"/>
          <ac:graphicFrameMkLst>
            <pc:docMk/>
            <pc:sldMk cId="3554127203" sldId="420"/>
            <ac:graphicFrameMk id="6" creationId="{8B81DDA0-067E-4610-813E-C8B739E3546A}"/>
          </ac:graphicFrameMkLst>
        </pc:graphicFrameChg>
      </pc:sldChg>
      <pc:sldChg chg="addSp delSp modSp new mod">
        <pc:chgData name="Evgenia Korneva" userId="e62070071816427d" providerId="LiveId" clId="{35F20D84-0D86-4BB1-90A0-9C8E7CF05990}" dt="2021-03-17T20:04:01.722" v="737" actId="113"/>
        <pc:sldMkLst>
          <pc:docMk/>
          <pc:sldMk cId="4283787209" sldId="421"/>
        </pc:sldMkLst>
        <pc:spChg chg="del">
          <ac:chgData name="Evgenia Korneva" userId="e62070071816427d" providerId="LiveId" clId="{35F20D84-0D86-4BB1-90A0-9C8E7CF05990}" dt="2021-03-17T20:03:45.980" v="714"/>
          <ac:spMkLst>
            <pc:docMk/>
            <pc:sldMk cId="4283787209" sldId="421"/>
            <ac:spMk id="2" creationId="{94D4DFAC-EDDB-4ED9-BF9C-13A3891203E0}"/>
          </ac:spMkLst>
        </pc:spChg>
        <pc:spChg chg="del">
          <ac:chgData name="Evgenia Korneva" userId="e62070071816427d" providerId="LiveId" clId="{35F20D84-0D86-4BB1-90A0-9C8E7CF05990}" dt="2021-03-17T20:03:45.980" v="714"/>
          <ac:spMkLst>
            <pc:docMk/>
            <pc:sldMk cId="4283787209" sldId="421"/>
            <ac:spMk id="3" creationId="{F8647AAD-2A1B-431E-B5E2-7C219C84E573}"/>
          </ac:spMkLst>
        </pc:spChg>
        <pc:spChg chg="mod">
          <ac:chgData name="Evgenia Korneva" userId="e62070071816427d" providerId="LiveId" clId="{35F20D84-0D86-4BB1-90A0-9C8E7CF05990}" dt="2021-03-17T20:03:45.980" v="714"/>
          <ac:spMkLst>
            <pc:docMk/>
            <pc:sldMk cId="4283787209" sldId="421"/>
            <ac:spMk id="4" creationId="{70CB4D76-F60D-4219-81CC-8290F157D307}"/>
          </ac:spMkLst>
        </pc:spChg>
        <pc:spChg chg="mod">
          <ac:chgData name="Evgenia Korneva" userId="e62070071816427d" providerId="LiveId" clId="{35F20D84-0D86-4BB1-90A0-9C8E7CF05990}" dt="2021-03-17T20:03:45.980" v="714"/>
          <ac:spMkLst>
            <pc:docMk/>
            <pc:sldMk cId="4283787209" sldId="421"/>
            <ac:spMk id="5" creationId="{01012484-F508-41C6-A096-DE5B71B43179}"/>
          </ac:spMkLst>
        </pc:spChg>
        <pc:spChg chg="add mod">
          <ac:chgData name="Evgenia Korneva" userId="e62070071816427d" providerId="LiveId" clId="{35F20D84-0D86-4BB1-90A0-9C8E7CF05990}" dt="2021-03-17T20:04:01.722" v="737" actId="113"/>
          <ac:spMkLst>
            <pc:docMk/>
            <pc:sldMk cId="4283787209" sldId="421"/>
            <ac:spMk id="6" creationId="{9213B00E-F677-422C-A93D-7DA56521E9BA}"/>
          </ac:spMkLst>
        </pc:spChg>
        <pc:spChg chg="add mod">
          <ac:chgData name="Evgenia Korneva" userId="e62070071816427d" providerId="LiveId" clId="{35F20D84-0D86-4BB1-90A0-9C8E7CF05990}" dt="2021-03-17T20:03:45.980" v="714"/>
          <ac:spMkLst>
            <pc:docMk/>
            <pc:sldMk cId="4283787209" sldId="421"/>
            <ac:spMk id="7" creationId="{E4D6A1FB-468E-490C-A378-83586B46E9AB}"/>
          </ac:spMkLst>
        </pc:spChg>
      </pc:sldChg>
      <pc:sldChg chg="addSp delSp modSp new mod ord">
        <pc:chgData name="Evgenia Korneva" userId="e62070071816427d" providerId="LiveId" clId="{35F20D84-0D86-4BB1-90A0-9C8E7CF05990}" dt="2021-03-18T04:36:51.304" v="3141" actId="113"/>
        <pc:sldMkLst>
          <pc:docMk/>
          <pc:sldMk cId="35034829" sldId="422"/>
        </pc:sldMkLst>
        <pc:spChg chg="del">
          <ac:chgData name="Evgenia Korneva" userId="e62070071816427d" providerId="LiveId" clId="{35F20D84-0D86-4BB1-90A0-9C8E7CF05990}" dt="2021-03-17T20:04:16.711" v="739"/>
          <ac:spMkLst>
            <pc:docMk/>
            <pc:sldMk cId="35034829" sldId="422"/>
            <ac:spMk id="2" creationId="{EADBAE87-DE37-411C-A915-25ADCFBFD00E}"/>
          </ac:spMkLst>
        </pc:spChg>
        <pc:spChg chg="del">
          <ac:chgData name="Evgenia Korneva" userId="e62070071816427d" providerId="LiveId" clId="{35F20D84-0D86-4BB1-90A0-9C8E7CF05990}" dt="2021-03-17T20:04:16.711" v="739"/>
          <ac:spMkLst>
            <pc:docMk/>
            <pc:sldMk cId="35034829" sldId="422"/>
            <ac:spMk id="3" creationId="{97047113-B8A3-4BD0-84EC-7909F0D1868B}"/>
          </ac:spMkLst>
        </pc:spChg>
        <pc:spChg chg="mod">
          <ac:chgData name="Evgenia Korneva" userId="e62070071816427d" providerId="LiveId" clId="{35F20D84-0D86-4BB1-90A0-9C8E7CF05990}" dt="2021-03-17T20:04:19.348" v="740"/>
          <ac:spMkLst>
            <pc:docMk/>
            <pc:sldMk cId="35034829" sldId="422"/>
            <ac:spMk id="4" creationId="{965FC666-CCCC-4D08-8298-7FF91E6FD443}"/>
          </ac:spMkLst>
        </pc:spChg>
        <pc:spChg chg="mod">
          <ac:chgData name="Evgenia Korneva" userId="e62070071816427d" providerId="LiveId" clId="{35F20D84-0D86-4BB1-90A0-9C8E7CF05990}" dt="2021-03-17T20:04:19.348" v="740"/>
          <ac:spMkLst>
            <pc:docMk/>
            <pc:sldMk cId="35034829" sldId="422"/>
            <ac:spMk id="5" creationId="{E15DD997-AD60-43BA-9BF5-257A397C47D2}"/>
          </ac:spMkLst>
        </pc:spChg>
        <pc:spChg chg="add del mod">
          <ac:chgData name="Evgenia Korneva" userId="e62070071816427d" providerId="LiveId" clId="{35F20D84-0D86-4BB1-90A0-9C8E7CF05990}" dt="2021-03-17T20:04:16.711" v="739"/>
          <ac:spMkLst>
            <pc:docMk/>
            <pc:sldMk cId="35034829" sldId="422"/>
            <ac:spMk id="6" creationId="{B71BC18C-51D7-422E-9F1C-0DFC904CAACB}"/>
          </ac:spMkLst>
        </pc:spChg>
        <pc:spChg chg="add del mod">
          <ac:chgData name="Evgenia Korneva" userId="e62070071816427d" providerId="LiveId" clId="{35F20D84-0D86-4BB1-90A0-9C8E7CF05990}" dt="2021-03-17T20:04:16.711" v="739"/>
          <ac:spMkLst>
            <pc:docMk/>
            <pc:sldMk cId="35034829" sldId="422"/>
            <ac:spMk id="7" creationId="{BCD2F36E-2D23-4C36-84E5-39100CAE0F8E}"/>
          </ac:spMkLst>
        </pc:spChg>
        <pc:spChg chg="add del mod">
          <ac:chgData name="Evgenia Korneva" userId="e62070071816427d" providerId="LiveId" clId="{35F20D84-0D86-4BB1-90A0-9C8E7CF05990}" dt="2021-03-17T20:04:19.348" v="740"/>
          <ac:spMkLst>
            <pc:docMk/>
            <pc:sldMk cId="35034829" sldId="422"/>
            <ac:spMk id="8" creationId="{40DF2340-176C-4F89-A84D-D3A8CD0BD50D}"/>
          </ac:spMkLst>
        </pc:spChg>
        <pc:spChg chg="add del mod">
          <ac:chgData name="Evgenia Korneva" userId="e62070071816427d" providerId="LiveId" clId="{35F20D84-0D86-4BB1-90A0-9C8E7CF05990}" dt="2021-03-17T20:04:19.348" v="740"/>
          <ac:spMkLst>
            <pc:docMk/>
            <pc:sldMk cId="35034829" sldId="422"/>
            <ac:spMk id="9" creationId="{3CA742A1-8BE8-4AAD-9F20-029036882747}"/>
          </ac:spMkLst>
        </pc:spChg>
        <pc:spChg chg="add mod">
          <ac:chgData name="Evgenia Korneva" userId="e62070071816427d" providerId="LiveId" clId="{35F20D84-0D86-4BB1-90A0-9C8E7CF05990}" dt="2021-03-17T20:04:19.348" v="740"/>
          <ac:spMkLst>
            <pc:docMk/>
            <pc:sldMk cId="35034829" sldId="422"/>
            <ac:spMk id="10" creationId="{1A9B61DA-FF78-4B78-92EF-2A933C04990C}"/>
          </ac:spMkLst>
        </pc:spChg>
        <pc:spChg chg="add mod">
          <ac:chgData name="Evgenia Korneva" userId="e62070071816427d" providerId="LiveId" clId="{35F20D84-0D86-4BB1-90A0-9C8E7CF05990}" dt="2021-03-18T04:36:51.304" v="3141" actId="113"/>
          <ac:spMkLst>
            <pc:docMk/>
            <pc:sldMk cId="35034829" sldId="422"/>
            <ac:spMk id="11" creationId="{0C231F9B-9392-4C67-A91B-664AC16952DB}"/>
          </ac:spMkLst>
        </pc:spChg>
        <pc:grpChg chg="add mod">
          <ac:chgData name="Evgenia Korneva" userId="e62070071816427d" providerId="LiveId" clId="{35F20D84-0D86-4BB1-90A0-9C8E7CF05990}" dt="2021-03-17T20:05:08.075" v="745" actId="1076"/>
          <ac:grpSpMkLst>
            <pc:docMk/>
            <pc:sldMk cId="35034829" sldId="422"/>
            <ac:grpSpMk id="12" creationId="{B20F1A70-9F61-4AF9-8E18-DB34DE2A2D75}"/>
          </ac:grpSpMkLst>
        </pc:grpChg>
        <pc:picChg chg="mod">
          <ac:chgData name="Evgenia Korneva" userId="e62070071816427d" providerId="LiveId" clId="{35F20D84-0D86-4BB1-90A0-9C8E7CF05990}" dt="2021-03-17T20:04:43.718" v="743"/>
          <ac:picMkLst>
            <pc:docMk/>
            <pc:sldMk cId="35034829" sldId="422"/>
            <ac:picMk id="13" creationId="{6C7F2D59-B73D-4D66-B676-672DDA2334C3}"/>
          </ac:picMkLst>
        </pc:picChg>
        <pc:picChg chg="mod">
          <ac:chgData name="Evgenia Korneva" userId="e62070071816427d" providerId="LiveId" clId="{35F20D84-0D86-4BB1-90A0-9C8E7CF05990}" dt="2021-03-17T20:04:43.718" v="743"/>
          <ac:picMkLst>
            <pc:docMk/>
            <pc:sldMk cId="35034829" sldId="422"/>
            <ac:picMk id="14" creationId="{1A924BCE-21EE-4FE1-8ECD-A2208A685F03}"/>
          </ac:picMkLst>
        </pc:picChg>
        <pc:picChg chg="mod">
          <ac:chgData name="Evgenia Korneva" userId="e62070071816427d" providerId="LiveId" clId="{35F20D84-0D86-4BB1-90A0-9C8E7CF05990}" dt="2021-03-17T20:04:43.718" v="743"/>
          <ac:picMkLst>
            <pc:docMk/>
            <pc:sldMk cId="35034829" sldId="422"/>
            <ac:picMk id="15" creationId="{C63D9A46-254C-48D5-B8D3-EF18E94348C1}"/>
          </ac:picMkLst>
        </pc:picChg>
        <pc:picChg chg="mod">
          <ac:chgData name="Evgenia Korneva" userId="e62070071816427d" providerId="LiveId" clId="{35F20D84-0D86-4BB1-90A0-9C8E7CF05990}" dt="2021-03-17T20:04:43.718" v="743"/>
          <ac:picMkLst>
            <pc:docMk/>
            <pc:sldMk cId="35034829" sldId="422"/>
            <ac:picMk id="16" creationId="{897D3D09-966E-457B-A348-31658573548D}"/>
          </ac:picMkLst>
        </pc:picChg>
        <pc:picChg chg="mod">
          <ac:chgData name="Evgenia Korneva" userId="e62070071816427d" providerId="LiveId" clId="{35F20D84-0D86-4BB1-90A0-9C8E7CF05990}" dt="2021-03-17T20:04:43.718" v="743"/>
          <ac:picMkLst>
            <pc:docMk/>
            <pc:sldMk cId="35034829" sldId="422"/>
            <ac:picMk id="17" creationId="{B2A6C737-7BF6-4B6B-A019-022EDCBAF73F}"/>
          </ac:picMkLst>
        </pc:picChg>
      </pc:sldChg>
      <pc:sldChg chg="addSp delSp modSp new mod ord">
        <pc:chgData name="Evgenia Korneva" userId="e62070071816427d" providerId="LiveId" clId="{35F20D84-0D86-4BB1-90A0-9C8E7CF05990}" dt="2021-03-18T04:43:27.665" v="3434"/>
        <pc:sldMkLst>
          <pc:docMk/>
          <pc:sldMk cId="4070773670" sldId="423"/>
        </pc:sldMkLst>
        <pc:spChg chg="mod">
          <ac:chgData name="Evgenia Korneva" userId="e62070071816427d" providerId="LiveId" clId="{35F20D84-0D86-4BB1-90A0-9C8E7CF05990}" dt="2021-03-18T04:43:14.589" v="3430" actId="113"/>
          <ac:spMkLst>
            <pc:docMk/>
            <pc:sldMk cId="4070773670" sldId="423"/>
            <ac:spMk id="3" creationId="{21CA1ADB-15C5-4B39-AED6-6314E62ACF39}"/>
          </ac:spMkLst>
        </pc:spChg>
        <pc:spChg chg="mod">
          <ac:chgData name="Evgenia Korneva" userId="e62070071816427d" providerId="LiveId" clId="{35F20D84-0D86-4BB1-90A0-9C8E7CF05990}" dt="2021-03-17T23:54:56.625" v="1525" actId="113"/>
          <ac:spMkLst>
            <pc:docMk/>
            <pc:sldMk cId="4070773670" sldId="423"/>
            <ac:spMk id="12" creationId="{4EED41D5-F3CA-430F-87B4-607502F9F11F}"/>
          </ac:spMkLst>
        </pc:spChg>
        <pc:spChg chg="mod">
          <ac:chgData name="Evgenia Korneva" userId="e62070071816427d" providerId="LiveId" clId="{35F20D84-0D86-4BB1-90A0-9C8E7CF05990}" dt="2021-03-17T23:55:16.939" v="1531" actId="404"/>
          <ac:spMkLst>
            <pc:docMk/>
            <pc:sldMk cId="4070773670" sldId="423"/>
            <ac:spMk id="13" creationId="{930F9CAC-5293-42B8-92C7-C9A18C3AC66B}"/>
          </ac:spMkLst>
        </pc:spChg>
        <pc:spChg chg="mod">
          <ac:chgData name="Evgenia Korneva" userId="e62070071816427d" providerId="LiveId" clId="{35F20D84-0D86-4BB1-90A0-9C8E7CF05990}" dt="2021-03-17T23:55:24.313" v="1535" actId="404"/>
          <ac:spMkLst>
            <pc:docMk/>
            <pc:sldMk cId="4070773670" sldId="423"/>
            <ac:spMk id="14" creationId="{5B4571EB-9FD8-4B84-BED0-BA22DB04A392}"/>
          </ac:spMkLst>
        </pc:spChg>
        <pc:spChg chg="mod">
          <ac:chgData name="Evgenia Korneva" userId="e62070071816427d" providerId="LiveId" clId="{35F20D84-0D86-4BB1-90A0-9C8E7CF05990}" dt="2021-03-17T23:55:31.137" v="1537" actId="403"/>
          <ac:spMkLst>
            <pc:docMk/>
            <pc:sldMk cId="4070773670" sldId="423"/>
            <ac:spMk id="17" creationId="{6CFACEE5-CC14-4617-ABE1-1C508B00F251}"/>
          </ac:spMkLst>
        </pc:spChg>
        <pc:spChg chg="mod">
          <ac:chgData name="Evgenia Korneva" userId="e62070071816427d" providerId="LiveId" clId="{35F20D84-0D86-4BB1-90A0-9C8E7CF05990}" dt="2021-03-17T23:55:39.233" v="1539" actId="403"/>
          <ac:spMkLst>
            <pc:docMk/>
            <pc:sldMk cId="4070773670" sldId="423"/>
            <ac:spMk id="18" creationId="{1EA53F7D-3249-4844-83E1-E601521C2F10}"/>
          </ac:spMkLst>
        </pc:spChg>
        <pc:spChg chg="add del mod">
          <ac:chgData name="Evgenia Korneva" userId="e62070071816427d" providerId="LiveId" clId="{35F20D84-0D86-4BB1-90A0-9C8E7CF05990}" dt="2021-03-17T23:55:06.601" v="1527"/>
          <ac:spMkLst>
            <pc:docMk/>
            <pc:sldMk cId="4070773670" sldId="423"/>
            <ac:spMk id="19" creationId="{8BFAC01E-42D3-4AE7-98DC-97403933A4E4}"/>
          </ac:spMkLst>
        </pc:spChg>
        <pc:grpChg chg="add mod">
          <ac:chgData name="Evgenia Korneva" userId="e62070071816427d" providerId="LiveId" clId="{35F20D84-0D86-4BB1-90A0-9C8E7CF05990}" dt="2021-03-17T20:05:31.858" v="749" actId="1076"/>
          <ac:grpSpMkLst>
            <pc:docMk/>
            <pc:sldMk cId="4070773670" sldId="423"/>
            <ac:grpSpMk id="6" creationId="{47DACDA4-4160-4F51-A108-94FB8A7E1F57}"/>
          </ac:grpSpMkLst>
        </pc:grpChg>
        <pc:grpChg chg="mod">
          <ac:chgData name="Evgenia Korneva" userId="e62070071816427d" providerId="LiveId" clId="{35F20D84-0D86-4BB1-90A0-9C8E7CF05990}" dt="2021-03-17T20:05:27.499" v="748"/>
          <ac:grpSpMkLst>
            <pc:docMk/>
            <pc:sldMk cId="4070773670" sldId="423"/>
            <ac:grpSpMk id="7" creationId="{EC3A28C7-6D33-478C-AAF0-C0D1EB694215}"/>
          </ac:grpSpMkLst>
        </pc:grpChg>
        <pc:grpChg chg="mod">
          <ac:chgData name="Evgenia Korneva" userId="e62070071816427d" providerId="LiveId" clId="{35F20D84-0D86-4BB1-90A0-9C8E7CF05990}" dt="2021-03-17T20:05:27.499" v="748"/>
          <ac:grpSpMkLst>
            <pc:docMk/>
            <pc:sldMk cId="4070773670" sldId="423"/>
            <ac:grpSpMk id="8" creationId="{6C0C3BFC-4796-4246-9943-30317BC4ABA6}"/>
          </ac:grpSpMkLst>
        </pc:grpChg>
        <pc:picChg chg="mod">
          <ac:chgData name="Evgenia Korneva" userId="e62070071816427d" providerId="LiveId" clId="{35F20D84-0D86-4BB1-90A0-9C8E7CF05990}" dt="2021-03-17T20:05:27.499" v="748"/>
          <ac:picMkLst>
            <pc:docMk/>
            <pc:sldMk cId="4070773670" sldId="423"/>
            <ac:picMk id="9" creationId="{C00BDEAA-FB2B-4DB1-B4B3-FEE6FCADC79D}"/>
          </ac:picMkLst>
        </pc:picChg>
        <pc:picChg chg="mod">
          <ac:chgData name="Evgenia Korneva" userId="e62070071816427d" providerId="LiveId" clId="{35F20D84-0D86-4BB1-90A0-9C8E7CF05990}" dt="2021-03-17T20:05:27.499" v="748"/>
          <ac:picMkLst>
            <pc:docMk/>
            <pc:sldMk cId="4070773670" sldId="423"/>
            <ac:picMk id="10" creationId="{144D5382-BEA4-477B-BC81-78BA699C7904}"/>
          </ac:picMkLst>
        </pc:picChg>
        <pc:picChg chg="mod">
          <ac:chgData name="Evgenia Korneva" userId="e62070071816427d" providerId="LiveId" clId="{35F20D84-0D86-4BB1-90A0-9C8E7CF05990}" dt="2021-03-17T20:05:27.499" v="748"/>
          <ac:picMkLst>
            <pc:docMk/>
            <pc:sldMk cId="4070773670" sldId="423"/>
            <ac:picMk id="11" creationId="{62851F0B-287E-443A-B5C0-1A0E381B25CF}"/>
          </ac:picMkLst>
        </pc:picChg>
        <pc:picChg chg="mod">
          <ac:chgData name="Evgenia Korneva" userId="e62070071816427d" providerId="LiveId" clId="{35F20D84-0D86-4BB1-90A0-9C8E7CF05990}" dt="2021-03-17T20:05:27.499" v="748"/>
          <ac:picMkLst>
            <pc:docMk/>
            <pc:sldMk cId="4070773670" sldId="423"/>
            <ac:picMk id="15" creationId="{A704CDBE-71A5-4736-B904-90AE1C7FE91F}"/>
          </ac:picMkLst>
        </pc:picChg>
        <pc:picChg chg="mod">
          <ac:chgData name="Evgenia Korneva" userId="e62070071816427d" providerId="LiveId" clId="{35F20D84-0D86-4BB1-90A0-9C8E7CF05990}" dt="2021-03-17T20:05:27.499" v="748"/>
          <ac:picMkLst>
            <pc:docMk/>
            <pc:sldMk cId="4070773670" sldId="423"/>
            <ac:picMk id="16" creationId="{DFDF7B9A-9F3A-40D8-9AD9-9E12EEA06F0D}"/>
          </ac:picMkLst>
        </pc:picChg>
      </pc:sldChg>
      <pc:sldChg chg="addSp delSp modSp new add del mod">
        <pc:chgData name="Evgenia Korneva" userId="e62070071816427d" providerId="LiveId" clId="{35F20D84-0D86-4BB1-90A0-9C8E7CF05990}" dt="2021-03-17T23:59:30.172" v="1672" actId="47"/>
        <pc:sldMkLst>
          <pc:docMk/>
          <pc:sldMk cId="90408138" sldId="424"/>
        </pc:sldMkLst>
        <pc:spChg chg="mod">
          <ac:chgData name="Evgenia Korneva" userId="e62070071816427d" providerId="LiveId" clId="{35F20D84-0D86-4BB1-90A0-9C8E7CF05990}" dt="2021-03-17T20:05:52.637" v="751"/>
          <ac:spMkLst>
            <pc:docMk/>
            <pc:sldMk cId="90408138" sldId="424"/>
            <ac:spMk id="12" creationId="{42ACEA84-AC43-44FD-8CF8-191BC5A9167C}"/>
          </ac:spMkLst>
        </pc:spChg>
        <pc:spChg chg="mod">
          <ac:chgData name="Evgenia Korneva" userId="e62070071816427d" providerId="LiveId" clId="{35F20D84-0D86-4BB1-90A0-9C8E7CF05990}" dt="2021-03-17T20:05:52.637" v="751"/>
          <ac:spMkLst>
            <pc:docMk/>
            <pc:sldMk cId="90408138" sldId="424"/>
            <ac:spMk id="13" creationId="{983174A5-0F9A-4CE3-A3F5-7FD941FBA34B}"/>
          </ac:spMkLst>
        </pc:spChg>
        <pc:spChg chg="mod">
          <ac:chgData name="Evgenia Korneva" userId="e62070071816427d" providerId="LiveId" clId="{35F20D84-0D86-4BB1-90A0-9C8E7CF05990}" dt="2021-03-17T20:05:52.637" v="751"/>
          <ac:spMkLst>
            <pc:docMk/>
            <pc:sldMk cId="90408138" sldId="424"/>
            <ac:spMk id="14" creationId="{C3390F8E-7C99-4FC8-ACE4-E137395F8E82}"/>
          </ac:spMkLst>
        </pc:spChg>
        <pc:spChg chg="del mod topLvl">
          <ac:chgData name="Evgenia Korneva" userId="e62070071816427d" providerId="LiveId" clId="{35F20D84-0D86-4BB1-90A0-9C8E7CF05990}" dt="2021-03-17T20:06:06.215" v="754" actId="478"/>
          <ac:spMkLst>
            <pc:docMk/>
            <pc:sldMk cId="90408138" sldId="424"/>
            <ac:spMk id="17" creationId="{AE8F1C44-E5B5-43CF-B4AE-71577609DE48}"/>
          </ac:spMkLst>
        </pc:spChg>
        <pc:spChg chg="del mod">
          <ac:chgData name="Evgenia Korneva" userId="e62070071816427d" providerId="LiveId" clId="{35F20D84-0D86-4BB1-90A0-9C8E7CF05990}" dt="2021-03-17T20:06:06.215" v="754" actId="478"/>
          <ac:spMkLst>
            <pc:docMk/>
            <pc:sldMk cId="90408138" sldId="424"/>
            <ac:spMk id="18" creationId="{4F700B39-E8B0-4A26-ABAC-9BA90E8364F8}"/>
          </ac:spMkLst>
        </pc:spChg>
        <pc:grpChg chg="add del mod">
          <ac:chgData name="Evgenia Korneva" userId="e62070071816427d" providerId="LiveId" clId="{35F20D84-0D86-4BB1-90A0-9C8E7CF05990}" dt="2021-03-17T20:06:06.215" v="754" actId="478"/>
          <ac:grpSpMkLst>
            <pc:docMk/>
            <pc:sldMk cId="90408138" sldId="424"/>
            <ac:grpSpMk id="6" creationId="{06933765-FB5D-4715-9726-636AD9288CF1}"/>
          </ac:grpSpMkLst>
        </pc:grpChg>
        <pc:grpChg chg="del mod">
          <ac:chgData name="Evgenia Korneva" userId="e62070071816427d" providerId="LiveId" clId="{35F20D84-0D86-4BB1-90A0-9C8E7CF05990}" dt="2021-03-17T20:06:06.215" v="754" actId="478"/>
          <ac:grpSpMkLst>
            <pc:docMk/>
            <pc:sldMk cId="90408138" sldId="424"/>
            <ac:grpSpMk id="7" creationId="{2D7E8675-6C8B-4E25-A297-33F9E0FBE1CF}"/>
          </ac:grpSpMkLst>
        </pc:grpChg>
        <pc:grpChg chg="mod topLvl">
          <ac:chgData name="Evgenia Korneva" userId="e62070071816427d" providerId="LiveId" clId="{35F20D84-0D86-4BB1-90A0-9C8E7CF05990}" dt="2021-03-17T20:06:11.557" v="755" actId="1076"/>
          <ac:grpSpMkLst>
            <pc:docMk/>
            <pc:sldMk cId="90408138" sldId="424"/>
            <ac:grpSpMk id="8" creationId="{928DD713-DB9E-494C-A930-F7C14B5A6E93}"/>
          </ac:grpSpMkLst>
        </pc:grpChg>
        <pc:picChg chg="mod">
          <ac:chgData name="Evgenia Korneva" userId="e62070071816427d" providerId="LiveId" clId="{35F20D84-0D86-4BB1-90A0-9C8E7CF05990}" dt="2021-03-17T20:05:52.637" v="751"/>
          <ac:picMkLst>
            <pc:docMk/>
            <pc:sldMk cId="90408138" sldId="424"/>
            <ac:picMk id="9" creationId="{34CD4173-8750-406F-8FA5-874F05DB315A}"/>
          </ac:picMkLst>
        </pc:picChg>
        <pc:picChg chg="mod">
          <ac:chgData name="Evgenia Korneva" userId="e62070071816427d" providerId="LiveId" clId="{35F20D84-0D86-4BB1-90A0-9C8E7CF05990}" dt="2021-03-17T20:05:52.637" v="751"/>
          <ac:picMkLst>
            <pc:docMk/>
            <pc:sldMk cId="90408138" sldId="424"/>
            <ac:picMk id="10" creationId="{CAB278C5-571F-434B-83A1-8A23A359484D}"/>
          </ac:picMkLst>
        </pc:picChg>
        <pc:picChg chg="mod">
          <ac:chgData name="Evgenia Korneva" userId="e62070071816427d" providerId="LiveId" clId="{35F20D84-0D86-4BB1-90A0-9C8E7CF05990}" dt="2021-03-17T20:05:52.637" v="751"/>
          <ac:picMkLst>
            <pc:docMk/>
            <pc:sldMk cId="90408138" sldId="424"/>
            <ac:picMk id="11" creationId="{E633D682-CBC7-4338-9C88-137ACA682A24}"/>
          </ac:picMkLst>
        </pc:picChg>
        <pc:picChg chg="del mod">
          <ac:chgData name="Evgenia Korneva" userId="e62070071816427d" providerId="LiveId" clId="{35F20D84-0D86-4BB1-90A0-9C8E7CF05990}" dt="2021-03-17T20:05:57.731" v="752" actId="478"/>
          <ac:picMkLst>
            <pc:docMk/>
            <pc:sldMk cId="90408138" sldId="424"/>
            <ac:picMk id="15" creationId="{6A946645-E714-4C49-AC78-11D5F0490AC5}"/>
          </ac:picMkLst>
        </pc:picChg>
        <pc:picChg chg="del mod">
          <ac:chgData name="Evgenia Korneva" userId="e62070071816427d" providerId="LiveId" clId="{35F20D84-0D86-4BB1-90A0-9C8E7CF05990}" dt="2021-03-17T20:06:02.224" v="753" actId="478"/>
          <ac:picMkLst>
            <pc:docMk/>
            <pc:sldMk cId="90408138" sldId="424"/>
            <ac:picMk id="16" creationId="{BCEF3813-4162-4ACD-A6BE-878DFDDA3D73}"/>
          </ac:picMkLst>
        </pc:picChg>
      </pc:sldChg>
      <pc:sldChg chg="addSp modSp new add del">
        <pc:chgData name="Evgenia Korneva" userId="e62070071816427d" providerId="LiveId" clId="{35F20D84-0D86-4BB1-90A0-9C8E7CF05990}" dt="2021-03-17T23:59:38.306" v="1673" actId="47"/>
        <pc:sldMkLst>
          <pc:docMk/>
          <pc:sldMk cId="1968608460" sldId="425"/>
        </pc:sldMkLst>
        <pc:spChg chg="add mod">
          <ac:chgData name="Evgenia Korneva" userId="e62070071816427d" providerId="LiveId" clId="{35F20D84-0D86-4BB1-90A0-9C8E7CF05990}" dt="2021-03-17T20:07:42.313" v="763"/>
          <ac:spMkLst>
            <pc:docMk/>
            <pc:sldMk cId="1968608460" sldId="425"/>
            <ac:spMk id="7" creationId="{EFB7080B-8389-42D4-A134-A755F41BB845}"/>
          </ac:spMkLst>
        </pc:spChg>
        <pc:spChg chg="add mod">
          <ac:chgData name="Evgenia Korneva" userId="e62070071816427d" providerId="LiveId" clId="{35F20D84-0D86-4BB1-90A0-9C8E7CF05990}" dt="2021-03-17T20:07:42.313" v="763"/>
          <ac:spMkLst>
            <pc:docMk/>
            <pc:sldMk cId="1968608460" sldId="425"/>
            <ac:spMk id="10" creationId="{5CA446CD-26DB-468D-87A5-95AA948A4C19}"/>
          </ac:spMkLst>
        </pc:spChg>
        <pc:spChg chg="add mod">
          <ac:chgData name="Evgenia Korneva" userId="e62070071816427d" providerId="LiveId" clId="{35F20D84-0D86-4BB1-90A0-9C8E7CF05990}" dt="2021-03-17T20:07:42.313" v="763"/>
          <ac:spMkLst>
            <pc:docMk/>
            <pc:sldMk cId="1968608460" sldId="425"/>
            <ac:spMk id="11" creationId="{B83BDB47-0241-4841-8368-8C15190266F6}"/>
          </ac:spMkLst>
        </pc:spChg>
        <pc:picChg chg="add mod">
          <ac:chgData name="Evgenia Korneva" userId="e62070071816427d" providerId="LiveId" clId="{35F20D84-0D86-4BB1-90A0-9C8E7CF05990}" dt="2021-03-17T20:07:42.313" v="763"/>
          <ac:picMkLst>
            <pc:docMk/>
            <pc:sldMk cId="1968608460" sldId="425"/>
            <ac:picMk id="6" creationId="{0D1A06D8-955A-4A8A-8394-4DAC840C9AD7}"/>
          </ac:picMkLst>
        </pc:picChg>
        <pc:picChg chg="add mod">
          <ac:chgData name="Evgenia Korneva" userId="e62070071816427d" providerId="LiveId" clId="{35F20D84-0D86-4BB1-90A0-9C8E7CF05990}" dt="2021-03-17T20:07:42.313" v="763"/>
          <ac:picMkLst>
            <pc:docMk/>
            <pc:sldMk cId="1968608460" sldId="425"/>
            <ac:picMk id="8" creationId="{15DE52AD-FC20-4454-83E2-A84983272ADF}"/>
          </ac:picMkLst>
        </pc:picChg>
        <pc:picChg chg="add mod">
          <ac:chgData name="Evgenia Korneva" userId="e62070071816427d" providerId="LiveId" clId="{35F20D84-0D86-4BB1-90A0-9C8E7CF05990}" dt="2021-03-17T20:07:42.313" v="763"/>
          <ac:picMkLst>
            <pc:docMk/>
            <pc:sldMk cId="1968608460" sldId="425"/>
            <ac:picMk id="9" creationId="{BCB1A020-7ECF-4A19-8A47-D9135DA97790}"/>
          </ac:picMkLst>
        </pc:picChg>
      </pc:sldChg>
      <pc:sldChg chg="modSp add mod">
        <pc:chgData name="Evgenia Korneva" userId="e62070071816427d" providerId="LiveId" clId="{35F20D84-0D86-4BB1-90A0-9C8E7CF05990}" dt="2021-03-18T07:19:31.067" v="8706" actId="14100"/>
        <pc:sldMkLst>
          <pc:docMk/>
          <pc:sldMk cId="3982493463" sldId="426"/>
        </pc:sldMkLst>
        <pc:spChg chg="mod">
          <ac:chgData name="Evgenia Korneva" userId="e62070071816427d" providerId="LiveId" clId="{35F20D84-0D86-4BB1-90A0-9C8E7CF05990}" dt="2021-03-18T07:19:31.067" v="8706" actId="14100"/>
          <ac:spMkLst>
            <pc:docMk/>
            <pc:sldMk cId="3982493463" sldId="426"/>
            <ac:spMk id="3" creationId="{527732C0-B8A7-4698-8C58-4ED121283D21}"/>
          </ac:spMkLst>
        </pc:spChg>
      </pc:sldChg>
      <pc:sldChg chg="modSp add mod ord">
        <pc:chgData name="Evgenia Korneva" userId="e62070071816427d" providerId="LiveId" clId="{35F20D84-0D86-4BB1-90A0-9C8E7CF05990}" dt="2021-03-18T07:17:03.491" v="8588" actId="27636"/>
        <pc:sldMkLst>
          <pc:docMk/>
          <pc:sldMk cId="61901455" sldId="427"/>
        </pc:sldMkLst>
        <pc:spChg chg="mod">
          <ac:chgData name="Evgenia Korneva" userId="e62070071816427d" providerId="LiveId" clId="{35F20D84-0D86-4BB1-90A0-9C8E7CF05990}" dt="2021-03-18T07:17:03.491" v="8588" actId="27636"/>
          <ac:spMkLst>
            <pc:docMk/>
            <pc:sldMk cId="61901455" sldId="427"/>
            <ac:spMk id="3" creationId="{527732C0-B8A7-4698-8C58-4ED121283D21}"/>
          </ac:spMkLst>
        </pc:spChg>
      </pc:sldChg>
      <pc:sldChg chg="add del">
        <pc:chgData name="Evgenia Korneva" userId="e62070071816427d" providerId="LiveId" clId="{35F20D84-0D86-4BB1-90A0-9C8E7CF05990}" dt="2021-03-18T07:41:33.307" v="9776" actId="47"/>
        <pc:sldMkLst>
          <pc:docMk/>
          <pc:sldMk cId="1694943055" sldId="428"/>
        </pc:sldMkLst>
      </pc:sldChg>
      <pc:sldChg chg="modSp new del mod ord">
        <pc:chgData name="Evgenia Korneva" userId="e62070071816427d" providerId="LiveId" clId="{35F20D84-0D86-4BB1-90A0-9C8E7CF05990}" dt="2021-03-18T07:40:41.668" v="9774" actId="2696"/>
        <pc:sldMkLst>
          <pc:docMk/>
          <pc:sldMk cId="3223133399" sldId="428"/>
        </pc:sldMkLst>
        <pc:spChg chg="mod">
          <ac:chgData name="Evgenia Korneva" userId="e62070071816427d" providerId="LiveId" clId="{35F20D84-0D86-4BB1-90A0-9C8E7CF05990}" dt="2021-03-18T07:26:04.651" v="8894" actId="20577"/>
          <ac:spMkLst>
            <pc:docMk/>
            <pc:sldMk cId="3223133399" sldId="428"/>
            <ac:spMk id="3" creationId="{80EFB052-1D3C-475E-B682-202844D35D29}"/>
          </ac:spMkLst>
        </pc:spChg>
      </pc:sldChg>
      <pc:sldChg chg="modSp new mod">
        <pc:chgData name="Evgenia Korneva" userId="e62070071816427d" providerId="LiveId" clId="{35F20D84-0D86-4BB1-90A0-9C8E7CF05990}" dt="2021-03-18T05:21:09.980" v="4836" actId="113"/>
        <pc:sldMkLst>
          <pc:docMk/>
          <pc:sldMk cId="1727234457" sldId="429"/>
        </pc:sldMkLst>
        <pc:spChg chg="mod">
          <ac:chgData name="Evgenia Korneva" userId="e62070071816427d" providerId="LiveId" clId="{35F20D84-0D86-4BB1-90A0-9C8E7CF05990}" dt="2021-03-18T05:20:26.813" v="4814" actId="20577"/>
          <ac:spMkLst>
            <pc:docMk/>
            <pc:sldMk cId="1727234457" sldId="429"/>
            <ac:spMk id="2" creationId="{A5A3756E-53B7-4D33-A7F3-043FAAABAC90}"/>
          </ac:spMkLst>
        </pc:spChg>
        <pc:spChg chg="mod">
          <ac:chgData name="Evgenia Korneva" userId="e62070071816427d" providerId="LiveId" clId="{35F20D84-0D86-4BB1-90A0-9C8E7CF05990}" dt="2021-03-18T05:21:09.980" v="4836" actId="113"/>
          <ac:spMkLst>
            <pc:docMk/>
            <pc:sldMk cId="1727234457" sldId="429"/>
            <ac:spMk id="3" creationId="{488F440D-0B23-41D0-AD77-B70C8DA54762}"/>
          </ac:spMkLst>
        </pc:spChg>
      </pc:sldChg>
      <pc:sldChg chg="addSp delSp modSp new mod">
        <pc:chgData name="Evgenia Korneva" userId="e62070071816427d" providerId="LiveId" clId="{35F20D84-0D86-4BB1-90A0-9C8E7CF05990}" dt="2021-03-18T05:24:38.749" v="5168" actId="165"/>
        <pc:sldMkLst>
          <pc:docMk/>
          <pc:sldMk cId="3775992046" sldId="430"/>
        </pc:sldMkLst>
        <pc:spChg chg="mod">
          <ac:chgData name="Evgenia Korneva" userId="e62070071816427d" providerId="LiveId" clId="{35F20D84-0D86-4BB1-90A0-9C8E7CF05990}" dt="2021-03-17T21:56:19.491" v="1243" actId="947"/>
          <ac:spMkLst>
            <pc:docMk/>
            <pc:sldMk cId="3775992046" sldId="430"/>
            <ac:spMk id="2" creationId="{16D62D04-DC7C-4ED5-A3B1-12D1B9B431D0}"/>
          </ac:spMkLst>
        </pc:spChg>
        <pc:spChg chg="mod">
          <ac:chgData name="Evgenia Korneva" userId="e62070071816427d" providerId="LiveId" clId="{35F20D84-0D86-4BB1-90A0-9C8E7CF05990}" dt="2021-03-17T21:56:25.559" v="1244" actId="14100"/>
          <ac:spMkLst>
            <pc:docMk/>
            <pc:sldMk cId="3775992046" sldId="430"/>
            <ac:spMk id="3" creationId="{A74C0852-C794-47DA-9023-1A3A3402EC52}"/>
          </ac:spMkLst>
        </pc:spChg>
        <pc:spChg chg="add del">
          <ac:chgData name="Evgenia Korneva" userId="e62070071816427d" providerId="LiveId" clId="{35F20D84-0D86-4BB1-90A0-9C8E7CF05990}" dt="2021-03-17T21:31:26.382" v="1002" actId="21"/>
          <ac:spMkLst>
            <pc:docMk/>
            <pc:sldMk cId="3775992046" sldId="430"/>
            <ac:spMk id="6" creationId="{20E2D8CE-CEE3-46DE-986C-367F8F725EFD}"/>
          </ac:spMkLst>
        </pc:spChg>
        <pc:spChg chg="add del mod">
          <ac:chgData name="Evgenia Korneva" userId="e62070071816427d" providerId="LiveId" clId="{35F20D84-0D86-4BB1-90A0-9C8E7CF05990}" dt="2021-03-17T21:31:26.382" v="1002" actId="21"/>
          <ac:spMkLst>
            <pc:docMk/>
            <pc:sldMk cId="3775992046" sldId="430"/>
            <ac:spMk id="7" creationId="{6CA60A99-559A-442B-8957-C7A8BA8F98D9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9" creationId="{7E0D5C34-8DB5-49FD-8155-CA3647F46FE9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10" creationId="{157177F1-195C-4DC2-BDDD-731FF20E710F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11" creationId="{2D27085A-1C93-46B1-B6DB-E5E5B568FB01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12" creationId="{B16E73C2-277C-452C-A667-5270B1E6F1F7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13" creationId="{273B5F2A-A4B4-4384-9176-0E2AE29026BB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14" creationId="{E5D3CF5D-7A85-448B-9153-2980167731E2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15" creationId="{39046293-2E31-4290-90AA-939FBF45E8AF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16" creationId="{F21BE641-BB63-451F-BCCB-2D2C103CF6C4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17" creationId="{4E32BF36-FBD5-44B3-B46A-929D6D5F80A3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18" creationId="{CB908EEB-F8B6-42C9-A1BF-E06604427491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19" creationId="{5BC360BB-FB76-4152-92E0-20942A9523F8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20" creationId="{6C5EBC6C-0347-4EBA-9FCD-F6F28C780128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21" creationId="{D0E1F1FE-6200-4A70-881D-7FEAA57AF4E4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22" creationId="{3DBA08D8-A8D7-45F3-A96A-DDA8498C5524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23" creationId="{C4B26BBF-5BD7-41D6-959A-173A8006A537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24" creationId="{8F97708A-703B-4F00-A638-2F2BC643B418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25" creationId="{4266700E-ABE2-45A6-9009-C6018CC5D530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26" creationId="{1467963A-0CEC-4A2B-859C-EB3D60AD891C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27" creationId="{C49D06C9-9E06-4728-9C75-17BE08D4A347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28" creationId="{0EDBCAC5-6F32-4982-846B-79C1E511CBB2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29" creationId="{2959B48D-DA21-41BB-8E1A-43EBF69CC82C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30" creationId="{49BE55AB-CB11-4309-A110-B124B4317DFB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31" creationId="{20536235-32A8-4966-A618-6EC6EA93F7CD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32" creationId="{246B210E-F664-4864-8692-765A82DFAAC0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33" creationId="{FB918A3B-2DC3-4356-B190-091AFE1C2B53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34" creationId="{E5FBF5A9-9B45-47B5-96FD-B6448F23302B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35" creationId="{836A37ED-C479-42DD-9F4A-D820065EAA7F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36" creationId="{7ECBAE56-4003-4CAE-B405-99390CE54C03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37" creationId="{694B962B-D266-4B2E-B6F1-009DC2211A26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38" creationId="{33EB43E5-4FC3-4B63-A848-6FAF9D77B1BE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39" creationId="{D45D6F52-0E7E-44CD-9CF8-5649B4414627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40" creationId="{D2ED0893-7CAB-4639-B6AF-18D4AF4B824D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41" creationId="{9CF79FED-6CC5-44A4-8A43-7DE8EED5D1C5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42" creationId="{49934699-792A-4C32-AEF4-CA8719D321B6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43" creationId="{62D00D01-7047-402B-9F9F-ED595AE53BC6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44" creationId="{DFB9ACC3-8E44-47A2-9DB3-D8ACF3BC5ECC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45" creationId="{C048A983-69BE-4B11-B62A-F0D754217C6F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46" creationId="{5076CC70-6F3F-459F-9F54-C231F90A1227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47" creationId="{F2F5A9CF-9A07-4071-AAB0-86A77D6D2EF2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48" creationId="{0BC9780B-7B12-4485-BF81-C507AFCCC114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49" creationId="{53DEAF95-FC31-4033-A1D3-9D3BDB10064C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50" creationId="{48145A7F-A0FD-42FF-9019-7B354B35C29F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51" creationId="{FDE109A0-28B1-4FA6-BD2A-25A161CB9CF7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52" creationId="{64A3E6F7-A79A-4275-A6CC-C66008212C82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53" creationId="{010B172F-4CFF-4721-8124-64837DBB4621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54" creationId="{7BD6EBD6-8CB4-4D08-B1A9-A1CF6910AF52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55" creationId="{FC51DC8D-2644-496E-BB21-3EDF25464522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56" creationId="{C744260A-020C-43AB-9AD7-218D2C80A1DA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57" creationId="{56E0AE4B-2130-4125-8F07-E82D6E74F26E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58" creationId="{544B9BBB-7901-42F5-91B9-7DC71C2E28AE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59" creationId="{27C47C82-00EF-4843-A6FC-85261B5012A7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60" creationId="{7AF1CACC-EC51-4B66-A933-7D85BC1A0CB0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61" creationId="{615F1A9F-3FE7-4647-A959-CDD7525A5C65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62" creationId="{F142C738-8840-462B-B226-7BBD676B0B30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63" creationId="{7B2CB46B-DA01-4697-95D9-9BCC6DBBD9D5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64" creationId="{87774B65-24C3-48D6-9ECE-AAB6793C73CC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65" creationId="{DC8CFB5F-DB15-4A6F-A81F-DCF1D771F2F9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66" creationId="{772A77D3-D4C7-404C-9118-63F4A2125FC3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67" creationId="{7522C910-2A86-4E3C-8945-5BAFE64A21AF}"/>
          </ac:spMkLst>
        </pc:spChg>
        <pc:spChg chg="mod topLvl">
          <ac:chgData name="Evgenia Korneva" userId="e62070071816427d" providerId="LiveId" clId="{35F20D84-0D86-4BB1-90A0-9C8E7CF05990}" dt="2021-03-18T05:24:38.749" v="5168" actId="165"/>
          <ac:spMkLst>
            <pc:docMk/>
            <pc:sldMk cId="3775992046" sldId="430"/>
            <ac:spMk id="68" creationId="{ED196B2E-CAFE-4165-8342-4AB9073EC635}"/>
          </ac:spMkLst>
        </pc:spChg>
        <pc:grpChg chg="add del mod">
          <ac:chgData name="Evgenia Korneva" userId="e62070071816427d" providerId="LiveId" clId="{35F20D84-0D86-4BB1-90A0-9C8E7CF05990}" dt="2021-03-18T05:24:38.749" v="5168" actId="165"/>
          <ac:grpSpMkLst>
            <pc:docMk/>
            <pc:sldMk cId="3775992046" sldId="430"/>
            <ac:grpSpMk id="8" creationId="{1B168512-D69F-4092-9D82-FF863D4EFBCC}"/>
          </ac:grpSpMkLst>
        </pc:grpChg>
      </pc:sldChg>
      <pc:sldChg chg="modSp new mod">
        <pc:chgData name="Evgenia Korneva" userId="e62070071816427d" providerId="LiveId" clId="{35F20D84-0D86-4BB1-90A0-9C8E7CF05990}" dt="2021-03-18T04:35:12.924" v="3065" actId="20577"/>
        <pc:sldMkLst>
          <pc:docMk/>
          <pc:sldMk cId="2937100931" sldId="431"/>
        </pc:sldMkLst>
        <pc:spChg chg="mod">
          <ac:chgData name="Evgenia Korneva" userId="e62070071816427d" providerId="LiveId" clId="{35F20D84-0D86-4BB1-90A0-9C8E7CF05990}" dt="2021-03-18T04:35:12.924" v="3065" actId="20577"/>
          <ac:spMkLst>
            <pc:docMk/>
            <pc:sldMk cId="2937100931" sldId="431"/>
            <ac:spMk id="3" creationId="{9DB5F4E4-F566-4438-BECA-990F0267E060}"/>
          </ac:spMkLst>
        </pc:spChg>
      </pc:sldChg>
      <pc:sldChg chg="addSp delSp modSp new del mod">
        <pc:chgData name="Evgenia Korneva" userId="e62070071816427d" providerId="LiveId" clId="{35F20D84-0D86-4BB1-90A0-9C8E7CF05990}" dt="2021-03-17T22:12:26.485" v="1381" actId="47"/>
        <pc:sldMkLst>
          <pc:docMk/>
          <pc:sldMk cId="4268027103" sldId="432"/>
        </pc:sldMkLst>
        <pc:spChg chg="del">
          <ac:chgData name="Evgenia Korneva" userId="e62070071816427d" providerId="LiveId" clId="{35F20D84-0D86-4BB1-90A0-9C8E7CF05990}" dt="2021-03-17T21:31:31.732" v="1004"/>
          <ac:spMkLst>
            <pc:docMk/>
            <pc:sldMk cId="4268027103" sldId="432"/>
            <ac:spMk id="2" creationId="{B281B80D-B942-4BCC-9C9F-C2E392607B2D}"/>
          </ac:spMkLst>
        </pc:spChg>
        <pc:spChg chg="del">
          <ac:chgData name="Evgenia Korneva" userId="e62070071816427d" providerId="LiveId" clId="{35F20D84-0D86-4BB1-90A0-9C8E7CF05990}" dt="2021-03-17T21:31:31.732" v="1004"/>
          <ac:spMkLst>
            <pc:docMk/>
            <pc:sldMk cId="4268027103" sldId="432"/>
            <ac:spMk id="3" creationId="{232E9FE8-94D3-4BD3-B683-1156711839E4}"/>
          </ac:spMkLst>
        </pc:spChg>
        <pc:spChg chg="mod">
          <ac:chgData name="Evgenia Korneva" userId="e62070071816427d" providerId="LiveId" clId="{35F20D84-0D86-4BB1-90A0-9C8E7CF05990}" dt="2021-03-17T21:31:31.732" v="1004"/>
          <ac:spMkLst>
            <pc:docMk/>
            <pc:sldMk cId="4268027103" sldId="432"/>
            <ac:spMk id="4" creationId="{B6F0A49B-A35C-4AB2-B61C-39DB61FA80C9}"/>
          </ac:spMkLst>
        </pc:spChg>
        <pc:spChg chg="mod">
          <ac:chgData name="Evgenia Korneva" userId="e62070071816427d" providerId="LiveId" clId="{35F20D84-0D86-4BB1-90A0-9C8E7CF05990}" dt="2021-03-17T21:31:31.732" v="1004"/>
          <ac:spMkLst>
            <pc:docMk/>
            <pc:sldMk cId="4268027103" sldId="432"/>
            <ac:spMk id="5" creationId="{BA9FEED2-A534-4662-9139-C8595CFD56B8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6" creationId="{C4A3CA5E-0A0C-4A4F-88BC-66D95EC31702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7" creationId="{68980D69-2DE8-4E5D-A08A-EE1AE89205AA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8" creationId="{2704D3D9-50B6-433E-852F-5C8122D60E6B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9" creationId="{298D78F0-6E5E-4382-A9C4-5DCE417ABDB7}"/>
          </ac:spMkLst>
        </pc:spChg>
        <pc:spChg chg="add del mod">
          <ac:chgData name="Evgenia Korneva" userId="e62070071816427d" providerId="LiveId" clId="{35F20D84-0D86-4BB1-90A0-9C8E7CF05990}" dt="2021-03-17T21:32:03.559" v="1013"/>
          <ac:spMkLst>
            <pc:docMk/>
            <pc:sldMk cId="4268027103" sldId="432"/>
            <ac:spMk id="10" creationId="{E1517966-9C3E-4AA9-9749-F7F947F8BC57}"/>
          </ac:spMkLst>
        </pc:spChg>
        <pc:spChg chg="add del mod">
          <ac:chgData name="Evgenia Korneva" userId="e62070071816427d" providerId="LiveId" clId="{35F20D84-0D86-4BB1-90A0-9C8E7CF05990}" dt="2021-03-17T21:32:03.559" v="1013"/>
          <ac:spMkLst>
            <pc:docMk/>
            <pc:sldMk cId="4268027103" sldId="432"/>
            <ac:spMk id="11" creationId="{A0B4D0E6-3458-48FF-97A7-57DD40B9EA97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12" creationId="{F685C79F-87C8-42B9-8096-4BD83F4CDADF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13" creationId="{DB284BA7-06B0-4E11-8FC9-DD69D68273A8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14" creationId="{F56A7021-8B5C-4D58-BD8B-BEB53D72B2CC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15" creationId="{0E9C5FE0-E2E2-4F3E-AD68-72001839B8C7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16" creationId="{71A16350-01FE-4B09-BDE4-3E25FCDB1EF2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17" creationId="{5AA055A8-6DBD-441C-BE84-353D6B233D2B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18" creationId="{B532F23C-C756-4096-9F90-24DAABD70E20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19" creationId="{4EE1C3D0-B806-42E0-97B1-259A7E794357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20" creationId="{29C1D890-A3CA-42E5-8942-5179565AE1CF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21" creationId="{A8B641AE-0E00-4511-9309-760BC294388B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22" creationId="{4D42F802-0391-44EC-AD25-F8751AF77027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23" creationId="{FAEDB18B-A78C-45C6-819D-A10EF1A50DDB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24" creationId="{D8DABEA7-C223-4428-B395-B53E5CC6DA9C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25" creationId="{E4A148D2-CB97-4903-8726-07FFB2E53BA4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26" creationId="{78AA65ED-EB04-4130-8BCC-CB4D200CCD0D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27" creationId="{4797BFA7-A699-48AA-AC83-FABD22E2FB77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28" creationId="{B58E2C2F-0568-4777-AFBF-EC4E7BC1400F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29" creationId="{D263D5A8-B2A6-4305-AEC4-6EA7C94D8C93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30" creationId="{6F47EB06-A381-4A30-A3D0-E145B41023BD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31" creationId="{24A7A602-708D-4EA5-BC79-F8E536346155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32" creationId="{490F2616-F353-40B3-8D61-782B4E8FD82B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33" creationId="{9E57B01C-B3F8-42C0-9591-532BBB67FCAA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34" creationId="{BC059898-149F-44FA-830C-F89A69961014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35" creationId="{AB1FD63D-9491-4DE6-AB05-D39418A89B0E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36" creationId="{7826F60F-0BB0-4FEC-9923-A4CD73086339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37" creationId="{5FB09856-3F43-4C14-AD86-1211057E9672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38" creationId="{0653BE5D-C0C3-4AF7-AE32-8BFB8BCD9A1B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39" creationId="{DECEA75C-137E-491F-9489-0F2E50C17693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40" creationId="{3ADE4F51-C7DC-4C40-8AD9-D047344A7C68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41" creationId="{DA245D84-F995-4B31-90BD-233C3ACBD86A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42" creationId="{DAC1496F-4F7E-4E01-950F-9267DC02BDD7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43" creationId="{E691B5D7-C27D-44F0-AC0B-1F7FB32BE284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44" creationId="{C2AD55AA-B23E-422D-AF91-6ED60DD743B7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45" creationId="{294FC0B5-B2D7-4C9B-8970-4431A2B7011B}"/>
          </ac:spMkLst>
        </pc:spChg>
        <pc:spChg chg="add del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46" creationId="{73C69799-4A92-4019-8837-0C7A2216C1C9}"/>
          </ac:spMkLst>
        </pc:spChg>
        <pc:spChg chg="add del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47" creationId="{2E81D0CE-CBEC-46B4-B487-E3F0E973B806}"/>
          </ac:spMkLst>
        </pc:spChg>
        <pc:spChg chg="add mod">
          <ac:chgData name="Evgenia Korneva" userId="e62070071816427d" providerId="LiveId" clId="{35F20D84-0D86-4BB1-90A0-9C8E7CF05990}" dt="2021-03-17T21:35:46.668" v="1045" actId="571"/>
          <ac:spMkLst>
            <pc:docMk/>
            <pc:sldMk cId="4268027103" sldId="432"/>
            <ac:spMk id="48" creationId="{B0E50ED1-F4D9-4609-9C9B-EB5775749959}"/>
          </ac:spMkLst>
        </pc:spChg>
        <pc:spChg chg="add mod">
          <ac:chgData name="Evgenia Korneva" userId="e62070071816427d" providerId="LiveId" clId="{35F20D84-0D86-4BB1-90A0-9C8E7CF05990}" dt="2021-03-17T21:35:46.668" v="1045" actId="571"/>
          <ac:spMkLst>
            <pc:docMk/>
            <pc:sldMk cId="4268027103" sldId="432"/>
            <ac:spMk id="49" creationId="{12E6AF31-81F3-42A5-8B12-FF1B56696BD5}"/>
          </ac:spMkLst>
        </pc:spChg>
        <pc:spChg chg="add mod">
          <ac:chgData name="Evgenia Korneva" userId="e62070071816427d" providerId="LiveId" clId="{35F20D84-0D86-4BB1-90A0-9C8E7CF05990}" dt="2021-03-17T21:35:46.668" v="1045" actId="571"/>
          <ac:spMkLst>
            <pc:docMk/>
            <pc:sldMk cId="4268027103" sldId="432"/>
            <ac:spMk id="50" creationId="{BDEABAFB-7951-4DC7-9556-46B27DBEA128}"/>
          </ac:spMkLst>
        </pc:spChg>
        <pc:spChg chg="add mod">
          <ac:chgData name="Evgenia Korneva" userId="e62070071816427d" providerId="LiveId" clId="{35F20D84-0D86-4BB1-90A0-9C8E7CF05990}" dt="2021-03-17T21:35:46.668" v="1045" actId="571"/>
          <ac:spMkLst>
            <pc:docMk/>
            <pc:sldMk cId="4268027103" sldId="432"/>
            <ac:spMk id="51" creationId="{2C3EF6CD-AB75-477C-9496-5C6007EB5340}"/>
          </ac:spMkLst>
        </pc:spChg>
        <pc:spChg chg="add mod">
          <ac:chgData name="Evgenia Korneva" userId="e62070071816427d" providerId="LiveId" clId="{35F20D84-0D86-4BB1-90A0-9C8E7CF05990}" dt="2021-03-17T21:36:06.172" v="1049" actId="571"/>
          <ac:spMkLst>
            <pc:docMk/>
            <pc:sldMk cId="4268027103" sldId="432"/>
            <ac:spMk id="52" creationId="{5770C392-9EAC-4767-946F-294D7A878876}"/>
          </ac:spMkLst>
        </pc:spChg>
        <pc:spChg chg="add del mod">
          <ac:chgData name="Evgenia Korneva" userId="e62070071816427d" providerId="LiveId" clId="{35F20D84-0D86-4BB1-90A0-9C8E7CF05990}" dt="2021-03-17T21:36:06.172" v="1049" actId="571"/>
          <ac:spMkLst>
            <pc:docMk/>
            <pc:sldMk cId="4268027103" sldId="432"/>
            <ac:spMk id="53" creationId="{CEEBD39F-E94A-47C3-B43C-F98E3557EC4D}"/>
          </ac:spMkLst>
        </pc:spChg>
        <pc:spChg chg="add del mod">
          <ac:chgData name="Evgenia Korneva" userId="e62070071816427d" providerId="LiveId" clId="{35F20D84-0D86-4BB1-90A0-9C8E7CF05990}" dt="2021-03-17T21:36:06.172" v="1049" actId="571"/>
          <ac:spMkLst>
            <pc:docMk/>
            <pc:sldMk cId="4268027103" sldId="432"/>
            <ac:spMk id="54" creationId="{CFBA4532-F8AE-4890-AD7B-3C4AD6E1C7B5}"/>
          </ac:spMkLst>
        </pc:spChg>
        <pc:spChg chg="add del mod">
          <ac:chgData name="Evgenia Korneva" userId="e62070071816427d" providerId="LiveId" clId="{35F20D84-0D86-4BB1-90A0-9C8E7CF05990}" dt="2021-03-17T21:36:06.172" v="1049" actId="571"/>
          <ac:spMkLst>
            <pc:docMk/>
            <pc:sldMk cId="4268027103" sldId="432"/>
            <ac:spMk id="55" creationId="{9F99A9E1-D75B-4C67-882B-2F69D0002765}"/>
          </ac:spMkLst>
        </pc:spChg>
        <pc:spChg chg="add del mod">
          <ac:chgData name="Evgenia Korneva" userId="e62070071816427d" providerId="LiveId" clId="{35F20D84-0D86-4BB1-90A0-9C8E7CF05990}" dt="2021-03-17T21:36:06.172" v="1049" actId="571"/>
          <ac:spMkLst>
            <pc:docMk/>
            <pc:sldMk cId="4268027103" sldId="432"/>
            <ac:spMk id="56" creationId="{84587DFC-7F4F-4CDE-B71A-1FDC4E2E9101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57" creationId="{B9CA0CDD-5659-4B7F-A5E6-A2D968DFE325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58" creationId="{866BFC7C-848A-47C1-BAE4-3A3DDDFB1AF6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59" creationId="{8C293940-E6EF-46AB-B6CE-0273150298D3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60" creationId="{1B651A2A-1B24-4C25-94D0-9D324467FBE3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61" creationId="{5D452CED-B694-421C-BC29-027A141B0311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62" creationId="{2306451F-137D-443D-BE99-724B102D896A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63" creationId="{527E019D-07AB-4806-9E15-D986049D858A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64" creationId="{E9F8B645-5A91-40FE-9CDC-DFFFBEDFBDD0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65" creationId="{DDD41BF8-E24B-4508-84C6-F21BCBFBF258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66" creationId="{564C437B-AB07-4878-AA2E-2E577EEF3BFF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67" creationId="{6220DF3E-FD71-4949-8477-AF701A00BCF2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68" creationId="{798E7E4B-BE51-43F7-BC1F-17F44095B304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69" creationId="{720683A7-C72C-440E-AEA6-AA4BA6419407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70" creationId="{7E8B58B9-3B52-43FE-AD63-F606BC8446FE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71" creationId="{5100BE1D-0A4A-4DBB-A974-7E743EDE7FA8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72" creationId="{0B987D61-315B-421A-825C-6FFA9E43E27B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73" creationId="{283635C4-BC52-42F6-A1F4-23A6AF9EE122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74" creationId="{E356AAA7-B2B4-45F7-B059-5E6BF50D48B0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75" creationId="{2B579FF8-DE8E-4A73-923A-A047225CD5CC}"/>
          </ac:spMkLst>
        </pc:spChg>
        <pc:spChg chg="add mod">
          <ac:chgData name="Evgenia Korneva" userId="e62070071816427d" providerId="LiveId" clId="{35F20D84-0D86-4BB1-90A0-9C8E7CF05990}" dt="2021-03-17T21:53:36.408" v="1228" actId="1582"/>
          <ac:spMkLst>
            <pc:docMk/>
            <pc:sldMk cId="4268027103" sldId="432"/>
            <ac:spMk id="76" creationId="{5E9FC090-12B6-4059-A387-44E3C0B2AEE9}"/>
          </ac:spMkLst>
        </pc:spChg>
        <pc:spChg chg="add del mod">
          <ac:chgData name="Evgenia Korneva" userId="e62070071816427d" providerId="LiveId" clId="{35F20D84-0D86-4BB1-90A0-9C8E7CF05990}" dt="2021-03-17T21:40:05.366" v="1070" actId="478"/>
          <ac:spMkLst>
            <pc:docMk/>
            <pc:sldMk cId="4268027103" sldId="432"/>
            <ac:spMk id="77" creationId="{632E2BF9-1610-464C-8FDF-39AEDB74D0CC}"/>
          </ac:spMkLst>
        </pc:spChg>
        <pc:spChg chg="add del mod">
          <ac:chgData name="Evgenia Korneva" userId="e62070071816427d" providerId="LiveId" clId="{35F20D84-0D86-4BB1-90A0-9C8E7CF05990}" dt="2021-03-17T21:40:05.366" v="1070" actId="478"/>
          <ac:spMkLst>
            <pc:docMk/>
            <pc:sldMk cId="4268027103" sldId="432"/>
            <ac:spMk id="78" creationId="{972D7CA6-6587-4B07-9C38-98970F03D2B1}"/>
          </ac:spMkLst>
        </pc:spChg>
        <pc:spChg chg="add del mod">
          <ac:chgData name="Evgenia Korneva" userId="e62070071816427d" providerId="LiveId" clId="{35F20D84-0D86-4BB1-90A0-9C8E7CF05990}" dt="2021-03-17T21:40:05.366" v="1070" actId="478"/>
          <ac:spMkLst>
            <pc:docMk/>
            <pc:sldMk cId="4268027103" sldId="432"/>
            <ac:spMk id="79" creationId="{8C6460C7-1C49-4D95-9973-C85A69E4BF61}"/>
          </ac:spMkLst>
        </pc:spChg>
        <pc:spChg chg="add del mod">
          <ac:chgData name="Evgenia Korneva" userId="e62070071816427d" providerId="LiveId" clId="{35F20D84-0D86-4BB1-90A0-9C8E7CF05990}" dt="2021-03-17T21:40:05.366" v="1070" actId="478"/>
          <ac:spMkLst>
            <pc:docMk/>
            <pc:sldMk cId="4268027103" sldId="432"/>
            <ac:spMk id="80" creationId="{0F83B9C4-54E7-4A96-B13E-15F192D24A07}"/>
          </ac:spMkLst>
        </pc:spChg>
        <pc:spChg chg="add del mod">
          <ac:chgData name="Evgenia Korneva" userId="e62070071816427d" providerId="LiveId" clId="{35F20D84-0D86-4BB1-90A0-9C8E7CF05990}" dt="2021-03-17T21:40:05.366" v="1070" actId="478"/>
          <ac:spMkLst>
            <pc:docMk/>
            <pc:sldMk cId="4268027103" sldId="432"/>
            <ac:spMk id="81" creationId="{5C4C1F7C-D285-4DFA-8447-59FF4DBDC8D9}"/>
          </ac:spMkLst>
        </pc:spChg>
        <pc:spChg chg="add del mod">
          <ac:chgData name="Evgenia Korneva" userId="e62070071816427d" providerId="LiveId" clId="{35F20D84-0D86-4BB1-90A0-9C8E7CF05990}" dt="2021-03-17T21:40:05.366" v="1070" actId="478"/>
          <ac:spMkLst>
            <pc:docMk/>
            <pc:sldMk cId="4268027103" sldId="432"/>
            <ac:spMk id="82" creationId="{AEF79720-0623-4018-9319-D17921D65626}"/>
          </ac:spMkLst>
        </pc:spChg>
        <pc:spChg chg="add del mod">
          <ac:chgData name="Evgenia Korneva" userId="e62070071816427d" providerId="LiveId" clId="{35F20D84-0D86-4BB1-90A0-9C8E7CF05990}" dt="2021-03-17T21:40:05.366" v="1070" actId="478"/>
          <ac:spMkLst>
            <pc:docMk/>
            <pc:sldMk cId="4268027103" sldId="432"/>
            <ac:spMk id="83" creationId="{E65AE2B4-7556-4BA7-8D48-4EB6D85751C3}"/>
          </ac:spMkLst>
        </pc:spChg>
        <pc:spChg chg="add del mod">
          <ac:chgData name="Evgenia Korneva" userId="e62070071816427d" providerId="LiveId" clId="{35F20D84-0D86-4BB1-90A0-9C8E7CF05990}" dt="2021-03-17T21:40:05.366" v="1070" actId="478"/>
          <ac:spMkLst>
            <pc:docMk/>
            <pc:sldMk cId="4268027103" sldId="432"/>
            <ac:spMk id="84" creationId="{E75DE272-54D0-4C93-901F-817870437AA0}"/>
          </ac:spMkLst>
        </pc:spChg>
        <pc:spChg chg="add del mod">
          <ac:chgData name="Evgenia Korneva" userId="e62070071816427d" providerId="LiveId" clId="{35F20D84-0D86-4BB1-90A0-9C8E7CF05990}" dt="2021-03-17T21:40:05.366" v="1070" actId="478"/>
          <ac:spMkLst>
            <pc:docMk/>
            <pc:sldMk cId="4268027103" sldId="432"/>
            <ac:spMk id="85" creationId="{5D32557F-CECE-4C58-A387-B5E4C19FB8B8}"/>
          </ac:spMkLst>
        </pc:spChg>
        <pc:spChg chg="add del mod">
          <ac:chgData name="Evgenia Korneva" userId="e62070071816427d" providerId="LiveId" clId="{35F20D84-0D86-4BB1-90A0-9C8E7CF05990}" dt="2021-03-17T21:40:05.366" v="1070" actId="478"/>
          <ac:spMkLst>
            <pc:docMk/>
            <pc:sldMk cId="4268027103" sldId="432"/>
            <ac:spMk id="86" creationId="{08063F2D-A3AE-474D-A12E-F387ADCF0A3B}"/>
          </ac:spMkLst>
        </pc:spChg>
        <pc:spChg chg="add del mod">
          <ac:chgData name="Evgenia Korneva" userId="e62070071816427d" providerId="LiveId" clId="{35F20D84-0D86-4BB1-90A0-9C8E7CF05990}" dt="2021-03-17T21:40:05.366" v="1070" actId="478"/>
          <ac:spMkLst>
            <pc:docMk/>
            <pc:sldMk cId="4268027103" sldId="432"/>
            <ac:spMk id="87" creationId="{A2B239EE-6852-4834-B32C-D86616AD9B0D}"/>
          </ac:spMkLst>
        </pc:spChg>
        <pc:spChg chg="add del mod">
          <ac:chgData name="Evgenia Korneva" userId="e62070071816427d" providerId="LiveId" clId="{35F20D84-0D86-4BB1-90A0-9C8E7CF05990}" dt="2021-03-17T21:40:05.366" v="1070" actId="478"/>
          <ac:spMkLst>
            <pc:docMk/>
            <pc:sldMk cId="4268027103" sldId="432"/>
            <ac:spMk id="88" creationId="{BBCFE8D1-9A5E-46BE-BBC3-D76CFA3435AD}"/>
          </ac:spMkLst>
        </pc:spChg>
        <pc:spChg chg="add del mod">
          <ac:chgData name="Evgenia Korneva" userId="e62070071816427d" providerId="LiveId" clId="{35F20D84-0D86-4BB1-90A0-9C8E7CF05990}" dt="2021-03-17T21:40:05.366" v="1070" actId="478"/>
          <ac:spMkLst>
            <pc:docMk/>
            <pc:sldMk cId="4268027103" sldId="432"/>
            <ac:spMk id="89" creationId="{7473DE9D-AA00-46B3-B87A-8496A630037F}"/>
          </ac:spMkLst>
        </pc:spChg>
        <pc:spChg chg="add del mod">
          <ac:chgData name="Evgenia Korneva" userId="e62070071816427d" providerId="LiveId" clId="{35F20D84-0D86-4BB1-90A0-9C8E7CF05990}" dt="2021-03-17T21:40:05.366" v="1070" actId="478"/>
          <ac:spMkLst>
            <pc:docMk/>
            <pc:sldMk cId="4268027103" sldId="432"/>
            <ac:spMk id="90" creationId="{0A72EE83-1B48-44B5-B3AB-534702CB0AEB}"/>
          </ac:spMkLst>
        </pc:spChg>
        <pc:spChg chg="add del mod">
          <ac:chgData name="Evgenia Korneva" userId="e62070071816427d" providerId="LiveId" clId="{35F20D84-0D86-4BB1-90A0-9C8E7CF05990}" dt="2021-03-17T21:40:05.366" v="1070" actId="478"/>
          <ac:spMkLst>
            <pc:docMk/>
            <pc:sldMk cId="4268027103" sldId="432"/>
            <ac:spMk id="91" creationId="{969F8592-D9F1-4F1D-B98E-D0019C04038C}"/>
          </ac:spMkLst>
        </pc:spChg>
        <pc:spChg chg="add del mod">
          <ac:chgData name="Evgenia Korneva" userId="e62070071816427d" providerId="LiveId" clId="{35F20D84-0D86-4BB1-90A0-9C8E7CF05990}" dt="2021-03-17T21:40:05.366" v="1070" actId="478"/>
          <ac:spMkLst>
            <pc:docMk/>
            <pc:sldMk cId="4268027103" sldId="432"/>
            <ac:spMk id="92" creationId="{2ABF8D0A-184F-44EE-85E6-3B837D325CB0}"/>
          </ac:spMkLst>
        </pc:spChg>
        <pc:spChg chg="add del mod">
          <ac:chgData name="Evgenia Korneva" userId="e62070071816427d" providerId="LiveId" clId="{35F20D84-0D86-4BB1-90A0-9C8E7CF05990}" dt="2021-03-17T21:40:05.366" v="1070" actId="478"/>
          <ac:spMkLst>
            <pc:docMk/>
            <pc:sldMk cId="4268027103" sldId="432"/>
            <ac:spMk id="93" creationId="{DBBD73F8-A8E3-45E8-AD1D-BD3D8819855E}"/>
          </ac:spMkLst>
        </pc:spChg>
        <pc:spChg chg="add del mod">
          <ac:chgData name="Evgenia Korneva" userId="e62070071816427d" providerId="LiveId" clId="{35F20D84-0D86-4BB1-90A0-9C8E7CF05990}" dt="2021-03-17T21:40:05.366" v="1070" actId="478"/>
          <ac:spMkLst>
            <pc:docMk/>
            <pc:sldMk cId="4268027103" sldId="432"/>
            <ac:spMk id="94" creationId="{6FB59C40-29A1-4EA1-9504-2B0CE00369B5}"/>
          </ac:spMkLst>
        </pc:spChg>
        <pc:spChg chg="add del mod">
          <ac:chgData name="Evgenia Korneva" userId="e62070071816427d" providerId="LiveId" clId="{35F20D84-0D86-4BB1-90A0-9C8E7CF05990}" dt="2021-03-17T21:40:05.366" v="1070" actId="478"/>
          <ac:spMkLst>
            <pc:docMk/>
            <pc:sldMk cId="4268027103" sldId="432"/>
            <ac:spMk id="95" creationId="{1673AA9F-F7C4-4115-B095-2E652C41DB6C}"/>
          </ac:spMkLst>
        </pc:spChg>
        <pc:spChg chg="add del mod">
          <ac:chgData name="Evgenia Korneva" userId="e62070071816427d" providerId="LiveId" clId="{35F20D84-0D86-4BB1-90A0-9C8E7CF05990}" dt="2021-03-17T21:40:05.366" v="1070" actId="478"/>
          <ac:spMkLst>
            <pc:docMk/>
            <pc:sldMk cId="4268027103" sldId="432"/>
            <ac:spMk id="96" creationId="{C7314459-2373-45DF-956D-742F6CB5CFB5}"/>
          </ac:spMkLst>
        </pc:spChg>
        <pc:grpChg chg="add mod">
          <ac:chgData name="Evgenia Korneva" userId="e62070071816427d" providerId="LiveId" clId="{35F20D84-0D86-4BB1-90A0-9C8E7CF05990}" dt="2021-03-17T21:53:12.013" v="1226" actId="164"/>
          <ac:grpSpMkLst>
            <pc:docMk/>
            <pc:sldMk cId="4268027103" sldId="432"/>
            <ac:grpSpMk id="97" creationId="{05147515-584B-4E25-B09C-167D2DE27859}"/>
          </ac:grpSpMkLst>
        </pc:grpChg>
      </pc:sldChg>
      <pc:sldChg chg="addSp modSp new add del mod">
        <pc:chgData name="Evgenia Korneva" userId="e62070071816427d" providerId="LiveId" clId="{35F20D84-0D86-4BB1-90A0-9C8E7CF05990}" dt="2021-03-18T00:39:59.713" v="2642" actId="47"/>
        <pc:sldMkLst>
          <pc:docMk/>
          <pc:sldMk cId="3462295524" sldId="433"/>
        </pc:sldMkLst>
        <pc:spChg chg="mod">
          <ac:chgData name="Evgenia Korneva" userId="e62070071816427d" providerId="LiveId" clId="{35F20D84-0D86-4BB1-90A0-9C8E7CF05990}" dt="2021-03-17T21:45:11.075" v="1075"/>
          <ac:spMkLst>
            <pc:docMk/>
            <pc:sldMk cId="3462295524" sldId="433"/>
            <ac:spMk id="2" creationId="{F3834875-E8AC-4D29-B18B-8974827E9209}"/>
          </ac:spMkLst>
        </pc:spChg>
        <pc:spChg chg="mod">
          <ac:chgData name="Evgenia Korneva" userId="e62070071816427d" providerId="LiveId" clId="{35F20D84-0D86-4BB1-90A0-9C8E7CF05990}" dt="2021-03-17T21:45:11.075" v="1075"/>
          <ac:spMkLst>
            <pc:docMk/>
            <pc:sldMk cId="3462295524" sldId="433"/>
            <ac:spMk id="3" creationId="{3186C5AF-E88E-4987-900D-CB9C25C9FEDF}"/>
          </ac:spMkLst>
        </pc:spChg>
        <pc:spChg chg="add mod">
          <ac:chgData name="Evgenia Korneva" userId="e62070071816427d" providerId="LiveId" clId="{35F20D84-0D86-4BB1-90A0-9C8E7CF05990}" dt="2021-03-17T21:45:11.075" v="1075"/>
          <ac:spMkLst>
            <pc:docMk/>
            <pc:sldMk cId="3462295524" sldId="433"/>
            <ac:spMk id="4" creationId="{18D74059-87E8-4A8D-AE70-268B9836EE4D}"/>
          </ac:spMkLst>
        </pc:spChg>
        <pc:spChg chg="add mod">
          <ac:chgData name="Evgenia Korneva" userId="e62070071816427d" providerId="LiveId" clId="{35F20D84-0D86-4BB1-90A0-9C8E7CF05990}" dt="2021-03-17T22:13:44.028" v="1421" actId="20577"/>
          <ac:spMkLst>
            <pc:docMk/>
            <pc:sldMk cId="3462295524" sldId="433"/>
            <ac:spMk id="5" creationId="{1B65B985-11E2-449F-8691-C46990C6603E}"/>
          </ac:spMkLst>
        </pc:spChg>
      </pc:sldChg>
      <pc:sldChg chg="addSp delSp modSp new del mod">
        <pc:chgData name="Evgenia Korneva" userId="e62070071816427d" providerId="LiveId" clId="{35F20D84-0D86-4BB1-90A0-9C8E7CF05990}" dt="2021-03-18T05:38:23.749" v="5913" actId="47"/>
        <pc:sldMkLst>
          <pc:docMk/>
          <pc:sldMk cId="2740810820" sldId="434"/>
        </pc:sldMkLst>
        <pc:spChg chg="del">
          <ac:chgData name="Evgenia Korneva" userId="e62070071816427d" providerId="LiveId" clId="{35F20D84-0D86-4BB1-90A0-9C8E7CF05990}" dt="2021-03-17T21:58:14.478" v="1284"/>
          <ac:spMkLst>
            <pc:docMk/>
            <pc:sldMk cId="2740810820" sldId="434"/>
            <ac:spMk id="2" creationId="{743A0932-40F5-426D-BBA2-718D759ED4E4}"/>
          </ac:spMkLst>
        </pc:spChg>
        <pc:spChg chg="del">
          <ac:chgData name="Evgenia Korneva" userId="e62070071816427d" providerId="LiveId" clId="{35F20D84-0D86-4BB1-90A0-9C8E7CF05990}" dt="2021-03-17T21:58:14.478" v="1284"/>
          <ac:spMkLst>
            <pc:docMk/>
            <pc:sldMk cId="2740810820" sldId="434"/>
            <ac:spMk id="3" creationId="{1A0D9719-76B3-41F6-B359-E01327894CB0}"/>
          </ac:spMkLst>
        </pc:spChg>
        <pc:spChg chg="mod">
          <ac:chgData name="Evgenia Korneva" userId="e62070071816427d" providerId="LiveId" clId="{35F20D84-0D86-4BB1-90A0-9C8E7CF05990}" dt="2021-03-17T21:58:14.478" v="1284"/>
          <ac:spMkLst>
            <pc:docMk/>
            <pc:sldMk cId="2740810820" sldId="434"/>
            <ac:spMk id="4" creationId="{BE25AFC1-86E0-4C54-AA31-E824DA4E726E}"/>
          </ac:spMkLst>
        </pc:spChg>
        <pc:spChg chg="mod">
          <ac:chgData name="Evgenia Korneva" userId="e62070071816427d" providerId="LiveId" clId="{35F20D84-0D86-4BB1-90A0-9C8E7CF05990}" dt="2021-03-17T21:58:14.478" v="1284"/>
          <ac:spMkLst>
            <pc:docMk/>
            <pc:sldMk cId="2740810820" sldId="434"/>
            <ac:spMk id="5" creationId="{C68FF18F-A9AF-43D4-822F-E956684DF40E}"/>
          </ac:spMkLst>
        </pc:spChg>
        <pc:spChg chg="add mod">
          <ac:chgData name="Evgenia Korneva" userId="e62070071816427d" providerId="LiveId" clId="{35F20D84-0D86-4BB1-90A0-9C8E7CF05990}" dt="2021-03-17T21:59:43.898" v="1299" actId="164"/>
          <ac:spMkLst>
            <pc:docMk/>
            <pc:sldMk cId="2740810820" sldId="434"/>
            <ac:spMk id="6" creationId="{36082951-A7C8-4DF9-9D38-9DED763834D0}"/>
          </ac:spMkLst>
        </pc:spChg>
        <pc:spChg chg="add mod">
          <ac:chgData name="Evgenia Korneva" userId="e62070071816427d" providerId="LiveId" clId="{35F20D84-0D86-4BB1-90A0-9C8E7CF05990}" dt="2021-03-17T21:59:43.898" v="1299" actId="164"/>
          <ac:spMkLst>
            <pc:docMk/>
            <pc:sldMk cId="2740810820" sldId="434"/>
            <ac:spMk id="7" creationId="{BBD3D795-8815-4BF0-AADF-1DA64AF294D3}"/>
          </ac:spMkLst>
        </pc:spChg>
        <pc:spChg chg="add mod">
          <ac:chgData name="Evgenia Korneva" userId="e62070071816427d" providerId="LiveId" clId="{35F20D84-0D86-4BB1-90A0-9C8E7CF05990}" dt="2021-03-17T21:59:43.898" v="1299" actId="164"/>
          <ac:spMkLst>
            <pc:docMk/>
            <pc:sldMk cId="2740810820" sldId="434"/>
            <ac:spMk id="8" creationId="{D1D2E718-17A5-45A7-9D72-0EC45B7CA6EC}"/>
          </ac:spMkLst>
        </pc:spChg>
        <pc:spChg chg="add mod">
          <ac:chgData name="Evgenia Korneva" userId="e62070071816427d" providerId="LiveId" clId="{35F20D84-0D86-4BB1-90A0-9C8E7CF05990}" dt="2021-03-17T21:59:43.898" v="1299" actId="164"/>
          <ac:spMkLst>
            <pc:docMk/>
            <pc:sldMk cId="2740810820" sldId="434"/>
            <ac:spMk id="9" creationId="{B0925FFB-22B7-4B51-92FD-981759724A16}"/>
          </ac:spMkLst>
        </pc:spChg>
        <pc:spChg chg="add mod">
          <ac:chgData name="Evgenia Korneva" userId="e62070071816427d" providerId="LiveId" clId="{35F20D84-0D86-4BB1-90A0-9C8E7CF05990}" dt="2021-03-17T22:00:59.652" v="1309" actId="164"/>
          <ac:spMkLst>
            <pc:docMk/>
            <pc:sldMk cId="2740810820" sldId="434"/>
            <ac:spMk id="15" creationId="{97853381-45B1-41EA-B632-282F260AFAD7}"/>
          </ac:spMkLst>
        </pc:spChg>
        <pc:spChg chg="add mod">
          <ac:chgData name="Evgenia Korneva" userId="e62070071816427d" providerId="LiveId" clId="{35F20D84-0D86-4BB1-90A0-9C8E7CF05990}" dt="2021-03-17T22:00:59.652" v="1309" actId="164"/>
          <ac:spMkLst>
            <pc:docMk/>
            <pc:sldMk cId="2740810820" sldId="434"/>
            <ac:spMk id="16" creationId="{D30FECEF-22D9-4118-B358-4417B9565C97}"/>
          </ac:spMkLst>
        </pc:spChg>
        <pc:spChg chg="add mod">
          <ac:chgData name="Evgenia Korneva" userId="e62070071816427d" providerId="LiveId" clId="{35F20D84-0D86-4BB1-90A0-9C8E7CF05990}" dt="2021-03-17T22:00:59.652" v="1309" actId="164"/>
          <ac:spMkLst>
            <pc:docMk/>
            <pc:sldMk cId="2740810820" sldId="434"/>
            <ac:spMk id="17" creationId="{27BFE8BC-51A4-4FFE-A817-10650B911DBF}"/>
          </ac:spMkLst>
        </pc:spChg>
        <pc:spChg chg="add mod">
          <ac:chgData name="Evgenia Korneva" userId="e62070071816427d" providerId="LiveId" clId="{35F20D84-0D86-4BB1-90A0-9C8E7CF05990}" dt="2021-03-17T22:00:59.652" v="1309" actId="164"/>
          <ac:spMkLst>
            <pc:docMk/>
            <pc:sldMk cId="2740810820" sldId="434"/>
            <ac:spMk id="18" creationId="{3DCD1304-80DE-488A-956C-FC9D39122027}"/>
          </ac:spMkLst>
        </pc:spChg>
        <pc:spChg chg="add mod">
          <ac:chgData name="Evgenia Korneva" userId="e62070071816427d" providerId="LiveId" clId="{35F20D84-0D86-4BB1-90A0-9C8E7CF05990}" dt="2021-03-17T22:01:46.372" v="1316" actId="164"/>
          <ac:spMkLst>
            <pc:docMk/>
            <pc:sldMk cId="2740810820" sldId="434"/>
            <ac:spMk id="21" creationId="{6C0AD158-A175-4B15-80BF-833E99F4ED1C}"/>
          </ac:spMkLst>
        </pc:spChg>
        <pc:spChg chg="add mod">
          <ac:chgData name="Evgenia Korneva" userId="e62070071816427d" providerId="LiveId" clId="{35F20D84-0D86-4BB1-90A0-9C8E7CF05990}" dt="2021-03-17T22:01:46.372" v="1316" actId="164"/>
          <ac:spMkLst>
            <pc:docMk/>
            <pc:sldMk cId="2740810820" sldId="434"/>
            <ac:spMk id="22" creationId="{C8F3D192-D56D-492B-8DF3-3A9335142087}"/>
          </ac:spMkLst>
        </pc:spChg>
        <pc:spChg chg="add mod">
          <ac:chgData name="Evgenia Korneva" userId="e62070071816427d" providerId="LiveId" clId="{35F20D84-0D86-4BB1-90A0-9C8E7CF05990}" dt="2021-03-17T22:01:46.372" v="1316" actId="164"/>
          <ac:spMkLst>
            <pc:docMk/>
            <pc:sldMk cId="2740810820" sldId="434"/>
            <ac:spMk id="23" creationId="{0BE86632-93D2-4466-8B62-6F841EFB73F6}"/>
          </ac:spMkLst>
        </pc:spChg>
        <pc:spChg chg="add mod">
          <ac:chgData name="Evgenia Korneva" userId="e62070071816427d" providerId="LiveId" clId="{35F20D84-0D86-4BB1-90A0-9C8E7CF05990}" dt="2021-03-17T22:01:46.372" v="1316" actId="164"/>
          <ac:spMkLst>
            <pc:docMk/>
            <pc:sldMk cId="2740810820" sldId="434"/>
            <ac:spMk id="24" creationId="{28BDC778-D0F1-457F-A110-9ED63BEC5CCD}"/>
          </ac:spMkLst>
        </pc:spChg>
        <pc:spChg chg="mod">
          <ac:chgData name="Evgenia Korneva" userId="e62070071816427d" providerId="LiveId" clId="{35F20D84-0D86-4BB1-90A0-9C8E7CF05990}" dt="2021-03-17T22:02:34.415" v="1322"/>
          <ac:spMkLst>
            <pc:docMk/>
            <pc:sldMk cId="2740810820" sldId="434"/>
            <ac:spMk id="30" creationId="{EE0D3BF4-1574-423D-8F08-E14DC2A0606C}"/>
          </ac:spMkLst>
        </pc:spChg>
        <pc:spChg chg="mod">
          <ac:chgData name="Evgenia Korneva" userId="e62070071816427d" providerId="LiveId" clId="{35F20D84-0D86-4BB1-90A0-9C8E7CF05990}" dt="2021-03-17T22:02:34.415" v="1322"/>
          <ac:spMkLst>
            <pc:docMk/>
            <pc:sldMk cId="2740810820" sldId="434"/>
            <ac:spMk id="31" creationId="{23B3A01C-B378-4679-91C7-FE2F62D9A985}"/>
          </ac:spMkLst>
        </pc:spChg>
        <pc:spChg chg="mod">
          <ac:chgData name="Evgenia Korneva" userId="e62070071816427d" providerId="LiveId" clId="{35F20D84-0D86-4BB1-90A0-9C8E7CF05990}" dt="2021-03-17T22:02:34.415" v="1322"/>
          <ac:spMkLst>
            <pc:docMk/>
            <pc:sldMk cId="2740810820" sldId="434"/>
            <ac:spMk id="32" creationId="{68D95890-E7E5-428B-B6A5-36573FE0F0C9}"/>
          </ac:spMkLst>
        </pc:spChg>
        <pc:spChg chg="mod">
          <ac:chgData name="Evgenia Korneva" userId="e62070071816427d" providerId="LiveId" clId="{35F20D84-0D86-4BB1-90A0-9C8E7CF05990}" dt="2021-03-17T22:02:34.415" v="1322"/>
          <ac:spMkLst>
            <pc:docMk/>
            <pc:sldMk cId="2740810820" sldId="434"/>
            <ac:spMk id="33" creationId="{6CB8E50A-3F17-4C52-BC98-62FA80C49A4F}"/>
          </ac:spMkLst>
        </pc:spChg>
        <pc:spChg chg="mod">
          <ac:chgData name="Evgenia Korneva" userId="e62070071816427d" providerId="LiveId" clId="{35F20D84-0D86-4BB1-90A0-9C8E7CF05990}" dt="2021-03-17T22:02:34.415" v="1322"/>
          <ac:spMkLst>
            <pc:docMk/>
            <pc:sldMk cId="2740810820" sldId="434"/>
            <ac:spMk id="37" creationId="{B2C7332F-1347-450A-9FA1-3F8EC5541DC5}"/>
          </ac:spMkLst>
        </pc:spChg>
        <pc:spChg chg="mod">
          <ac:chgData name="Evgenia Korneva" userId="e62070071816427d" providerId="LiveId" clId="{35F20D84-0D86-4BB1-90A0-9C8E7CF05990}" dt="2021-03-17T22:02:34.415" v="1322"/>
          <ac:spMkLst>
            <pc:docMk/>
            <pc:sldMk cId="2740810820" sldId="434"/>
            <ac:spMk id="38" creationId="{25FDBC04-86EE-4C2D-A3D3-0F0B147B1B70}"/>
          </ac:spMkLst>
        </pc:spChg>
        <pc:spChg chg="mod">
          <ac:chgData name="Evgenia Korneva" userId="e62070071816427d" providerId="LiveId" clId="{35F20D84-0D86-4BB1-90A0-9C8E7CF05990}" dt="2021-03-17T22:02:34.415" v="1322"/>
          <ac:spMkLst>
            <pc:docMk/>
            <pc:sldMk cId="2740810820" sldId="434"/>
            <ac:spMk id="39" creationId="{0B0DE7EC-D397-4ACD-84BA-354E7D99165C}"/>
          </ac:spMkLst>
        </pc:spChg>
        <pc:spChg chg="mod">
          <ac:chgData name="Evgenia Korneva" userId="e62070071816427d" providerId="LiveId" clId="{35F20D84-0D86-4BB1-90A0-9C8E7CF05990}" dt="2021-03-17T22:02:34.415" v="1322"/>
          <ac:spMkLst>
            <pc:docMk/>
            <pc:sldMk cId="2740810820" sldId="434"/>
            <ac:spMk id="40" creationId="{1D687DBE-B640-41DD-B72E-617D186745B8}"/>
          </ac:spMkLst>
        </pc:spChg>
        <pc:spChg chg="mod">
          <ac:chgData name="Evgenia Korneva" userId="e62070071816427d" providerId="LiveId" clId="{35F20D84-0D86-4BB1-90A0-9C8E7CF05990}" dt="2021-03-17T22:02:34.415" v="1322"/>
          <ac:spMkLst>
            <pc:docMk/>
            <pc:sldMk cId="2740810820" sldId="434"/>
            <ac:spMk id="44" creationId="{A1E4437B-C6B2-4593-9AD0-2F710630BC5E}"/>
          </ac:spMkLst>
        </pc:spChg>
        <pc:spChg chg="mod">
          <ac:chgData name="Evgenia Korneva" userId="e62070071816427d" providerId="LiveId" clId="{35F20D84-0D86-4BB1-90A0-9C8E7CF05990}" dt="2021-03-17T22:02:34.415" v="1322"/>
          <ac:spMkLst>
            <pc:docMk/>
            <pc:sldMk cId="2740810820" sldId="434"/>
            <ac:spMk id="45" creationId="{9DDB94AC-943B-440A-8AEB-A23AED4628EE}"/>
          </ac:spMkLst>
        </pc:spChg>
        <pc:spChg chg="mod">
          <ac:chgData name="Evgenia Korneva" userId="e62070071816427d" providerId="LiveId" clId="{35F20D84-0D86-4BB1-90A0-9C8E7CF05990}" dt="2021-03-17T22:02:34.415" v="1322"/>
          <ac:spMkLst>
            <pc:docMk/>
            <pc:sldMk cId="2740810820" sldId="434"/>
            <ac:spMk id="46" creationId="{9AA74577-7072-40BC-B8C3-564DBE2440DD}"/>
          </ac:spMkLst>
        </pc:spChg>
        <pc:spChg chg="mod">
          <ac:chgData name="Evgenia Korneva" userId="e62070071816427d" providerId="LiveId" clId="{35F20D84-0D86-4BB1-90A0-9C8E7CF05990}" dt="2021-03-17T22:02:34.415" v="1322"/>
          <ac:spMkLst>
            <pc:docMk/>
            <pc:sldMk cId="2740810820" sldId="434"/>
            <ac:spMk id="47" creationId="{36E1CF03-013D-499D-84FA-2E6C1E53B628}"/>
          </ac:spMkLst>
        </pc:spChg>
        <pc:spChg chg="add mod">
          <ac:chgData name="Evgenia Korneva" userId="e62070071816427d" providerId="LiveId" clId="{35F20D84-0D86-4BB1-90A0-9C8E7CF05990}" dt="2021-03-17T22:10:03.068" v="1371" actId="1076"/>
          <ac:spMkLst>
            <pc:docMk/>
            <pc:sldMk cId="2740810820" sldId="434"/>
            <ac:spMk id="50" creationId="{538B0523-E2AB-4650-88D8-7B0F0A6AC96B}"/>
          </ac:spMkLst>
        </pc:spChg>
        <pc:spChg chg="mod">
          <ac:chgData name="Evgenia Korneva" userId="e62070071816427d" providerId="LiveId" clId="{35F20D84-0D86-4BB1-90A0-9C8E7CF05990}" dt="2021-03-17T22:10:23.305" v="1374" actId="165"/>
          <ac:spMkLst>
            <pc:docMk/>
            <pc:sldMk cId="2740810820" sldId="434"/>
            <ac:spMk id="55" creationId="{D0E99BB8-8F46-43A5-A7B4-D270122E2612}"/>
          </ac:spMkLst>
        </pc:spChg>
        <pc:spChg chg="mod">
          <ac:chgData name="Evgenia Korneva" userId="e62070071816427d" providerId="LiveId" clId="{35F20D84-0D86-4BB1-90A0-9C8E7CF05990}" dt="2021-03-17T22:10:23.305" v="1374" actId="165"/>
          <ac:spMkLst>
            <pc:docMk/>
            <pc:sldMk cId="2740810820" sldId="434"/>
            <ac:spMk id="56" creationId="{CDA83D72-DE9D-4FFE-9C74-F9545033EE3E}"/>
          </ac:spMkLst>
        </pc:spChg>
        <pc:spChg chg="mod">
          <ac:chgData name="Evgenia Korneva" userId="e62070071816427d" providerId="LiveId" clId="{35F20D84-0D86-4BB1-90A0-9C8E7CF05990}" dt="2021-03-17T22:10:23.305" v="1374" actId="165"/>
          <ac:spMkLst>
            <pc:docMk/>
            <pc:sldMk cId="2740810820" sldId="434"/>
            <ac:spMk id="57" creationId="{F001645A-C198-4160-B981-F0EB02AD3B70}"/>
          </ac:spMkLst>
        </pc:spChg>
        <pc:spChg chg="mod">
          <ac:chgData name="Evgenia Korneva" userId="e62070071816427d" providerId="LiveId" clId="{35F20D84-0D86-4BB1-90A0-9C8E7CF05990}" dt="2021-03-17T22:10:23.305" v="1374" actId="165"/>
          <ac:spMkLst>
            <pc:docMk/>
            <pc:sldMk cId="2740810820" sldId="434"/>
            <ac:spMk id="58" creationId="{6E7F8890-0BC3-4721-83FE-1866E25A7029}"/>
          </ac:spMkLst>
        </pc:spChg>
        <pc:spChg chg="mod">
          <ac:chgData name="Evgenia Korneva" userId="e62070071816427d" providerId="LiveId" clId="{35F20D84-0D86-4BB1-90A0-9C8E7CF05990}" dt="2021-03-17T22:10:23.305" v="1374" actId="165"/>
          <ac:spMkLst>
            <pc:docMk/>
            <pc:sldMk cId="2740810820" sldId="434"/>
            <ac:spMk id="61" creationId="{A37C8C40-6891-4555-82C2-AC67BCBE99F7}"/>
          </ac:spMkLst>
        </pc:spChg>
        <pc:spChg chg="mod">
          <ac:chgData name="Evgenia Korneva" userId="e62070071816427d" providerId="LiveId" clId="{35F20D84-0D86-4BB1-90A0-9C8E7CF05990}" dt="2021-03-17T22:10:23.305" v="1374" actId="165"/>
          <ac:spMkLst>
            <pc:docMk/>
            <pc:sldMk cId="2740810820" sldId="434"/>
            <ac:spMk id="62" creationId="{23346DD7-6C17-4ABD-8F73-B1CFE08FA262}"/>
          </ac:spMkLst>
        </pc:spChg>
        <pc:spChg chg="mod">
          <ac:chgData name="Evgenia Korneva" userId="e62070071816427d" providerId="LiveId" clId="{35F20D84-0D86-4BB1-90A0-9C8E7CF05990}" dt="2021-03-17T22:10:23.305" v="1374" actId="165"/>
          <ac:spMkLst>
            <pc:docMk/>
            <pc:sldMk cId="2740810820" sldId="434"/>
            <ac:spMk id="63" creationId="{91946DBA-E3DD-4F89-BCD8-3C08F748258A}"/>
          </ac:spMkLst>
        </pc:spChg>
        <pc:spChg chg="mod">
          <ac:chgData name="Evgenia Korneva" userId="e62070071816427d" providerId="LiveId" clId="{35F20D84-0D86-4BB1-90A0-9C8E7CF05990}" dt="2021-03-17T22:10:23.305" v="1374" actId="165"/>
          <ac:spMkLst>
            <pc:docMk/>
            <pc:sldMk cId="2740810820" sldId="434"/>
            <ac:spMk id="64" creationId="{63F3E2FC-4B59-414C-8192-FBEACB9A3500}"/>
          </ac:spMkLst>
        </pc:spChg>
        <pc:spChg chg="mod">
          <ac:chgData name="Evgenia Korneva" userId="e62070071816427d" providerId="LiveId" clId="{35F20D84-0D86-4BB1-90A0-9C8E7CF05990}" dt="2021-03-17T22:10:23.305" v="1374" actId="165"/>
          <ac:spMkLst>
            <pc:docMk/>
            <pc:sldMk cId="2740810820" sldId="434"/>
            <ac:spMk id="67" creationId="{3EC484DB-863F-4E60-BFBB-75AD779DC2B0}"/>
          </ac:spMkLst>
        </pc:spChg>
        <pc:spChg chg="mod">
          <ac:chgData name="Evgenia Korneva" userId="e62070071816427d" providerId="LiveId" clId="{35F20D84-0D86-4BB1-90A0-9C8E7CF05990}" dt="2021-03-17T22:10:23.305" v="1374" actId="165"/>
          <ac:spMkLst>
            <pc:docMk/>
            <pc:sldMk cId="2740810820" sldId="434"/>
            <ac:spMk id="68" creationId="{7D63D07D-6368-4046-B05F-A7309AE253AB}"/>
          </ac:spMkLst>
        </pc:spChg>
        <pc:spChg chg="mod">
          <ac:chgData name="Evgenia Korneva" userId="e62070071816427d" providerId="LiveId" clId="{35F20D84-0D86-4BB1-90A0-9C8E7CF05990}" dt="2021-03-17T22:10:23.305" v="1374" actId="165"/>
          <ac:spMkLst>
            <pc:docMk/>
            <pc:sldMk cId="2740810820" sldId="434"/>
            <ac:spMk id="69" creationId="{1D7CDD71-59C7-4805-BF9B-E530C3A0C310}"/>
          </ac:spMkLst>
        </pc:spChg>
        <pc:spChg chg="mod">
          <ac:chgData name="Evgenia Korneva" userId="e62070071816427d" providerId="LiveId" clId="{35F20D84-0D86-4BB1-90A0-9C8E7CF05990}" dt="2021-03-17T22:10:23.305" v="1374" actId="165"/>
          <ac:spMkLst>
            <pc:docMk/>
            <pc:sldMk cId="2740810820" sldId="434"/>
            <ac:spMk id="70" creationId="{DD04C361-C581-42C9-B429-EE972551FA30}"/>
          </ac:spMkLst>
        </pc:spChg>
        <pc:grpChg chg="add del mod">
          <ac:chgData name="Evgenia Korneva" userId="e62070071816427d" providerId="LiveId" clId="{35F20D84-0D86-4BB1-90A0-9C8E7CF05990}" dt="2021-03-17T22:02:30.813" v="1321" actId="21"/>
          <ac:grpSpMkLst>
            <pc:docMk/>
            <pc:sldMk cId="2740810820" sldId="434"/>
            <ac:grpSpMk id="14" creationId="{E252B54C-F220-41B4-95F8-8B610568BD76}"/>
          </ac:grpSpMkLst>
        </pc:grpChg>
        <pc:grpChg chg="add del mod">
          <ac:chgData name="Evgenia Korneva" userId="e62070071816427d" providerId="LiveId" clId="{35F20D84-0D86-4BB1-90A0-9C8E7CF05990}" dt="2021-03-17T22:02:30.813" v="1321" actId="21"/>
          <ac:grpSpMkLst>
            <pc:docMk/>
            <pc:sldMk cId="2740810820" sldId="434"/>
            <ac:grpSpMk id="25" creationId="{7347996B-F37F-4B95-A38E-60AB4DC51122}"/>
          </ac:grpSpMkLst>
        </pc:grpChg>
        <pc:grpChg chg="add del mod">
          <ac:chgData name="Evgenia Korneva" userId="e62070071816427d" providerId="LiveId" clId="{35F20D84-0D86-4BB1-90A0-9C8E7CF05990}" dt="2021-03-17T22:02:30.813" v="1321" actId="21"/>
          <ac:grpSpMkLst>
            <pc:docMk/>
            <pc:sldMk cId="2740810820" sldId="434"/>
            <ac:grpSpMk id="28" creationId="{B7120D14-97EA-4CAF-9E89-53762394F537}"/>
          </ac:grpSpMkLst>
        </pc:grpChg>
        <pc:grpChg chg="add del mod">
          <ac:chgData name="Evgenia Korneva" userId="e62070071816427d" providerId="LiveId" clId="{35F20D84-0D86-4BB1-90A0-9C8E7CF05990}" dt="2021-03-17T22:02:48.858" v="1326" actId="21"/>
          <ac:grpSpMkLst>
            <pc:docMk/>
            <pc:sldMk cId="2740810820" sldId="434"/>
            <ac:grpSpMk id="29" creationId="{08181008-5C68-4145-B408-1BD37A115716}"/>
          </ac:grpSpMkLst>
        </pc:grpChg>
        <pc:grpChg chg="add del mod">
          <ac:chgData name="Evgenia Korneva" userId="e62070071816427d" providerId="LiveId" clId="{35F20D84-0D86-4BB1-90A0-9C8E7CF05990}" dt="2021-03-17T22:02:48.858" v="1326" actId="21"/>
          <ac:grpSpMkLst>
            <pc:docMk/>
            <pc:sldMk cId="2740810820" sldId="434"/>
            <ac:grpSpMk id="36" creationId="{AD3BB719-84CA-4707-95C6-6B0665566AA2}"/>
          </ac:grpSpMkLst>
        </pc:grpChg>
        <pc:grpChg chg="add del mod">
          <ac:chgData name="Evgenia Korneva" userId="e62070071816427d" providerId="LiveId" clId="{35F20D84-0D86-4BB1-90A0-9C8E7CF05990}" dt="2021-03-17T22:02:48.858" v="1326" actId="21"/>
          <ac:grpSpMkLst>
            <pc:docMk/>
            <pc:sldMk cId="2740810820" sldId="434"/>
            <ac:grpSpMk id="43" creationId="{5D252DD2-F8C8-4BC5-9D01-D9C65DFC3175}"/>
          </ac:grpSpMkLst>
        </pc:grpChg>
        <pc:grpChg chg="add del mod">
          <ac:chgData name="Evgenia Korneva" userId="e62070071816427d" providerId="LiveId" clId="{35F20D84-0D86-4BB1-90A0-9C8E7CF05990}" dt="2021-03-17T22:10:23.305" v="1374" actId="165"/>
          <ac:grpSpMkLst>
            <pc:docMk/>
            <pc:sldMk cId="2740810820" sldId="434"/>
            <ac:grpSpMk id="51" creationId="{2F623982-BFB5-4F15-9880-E4FF1F034E53}"/>
          </ac:grpSpMkLst>
        </pc:grpChg>
        <pc:grpChg chg="mod topLvl">
          <ac:chgData name="Evgenia Korneva" userId="e62070071816427d" providerId="LiveId" clId="{35F20D84-0D86-4BB1-90A0-9C8E7CF05990}" dt="2021-03-17T22:12:16.125" v="1379" actId="164"/>
          <ac:grpSpMkLst>
            <pc:docMk/>
            <pc:sldMk cId="2740810820" sldId="434"/>
            <ac:grpSpMk id="52" creationId="{4209BEBF-C056-4709-BE47-D2DDAE7277D8}"/>
          </ac:grpSpMkLst>
        </pc:grpChg>
        <pc:grpChg chg="mod topLvl">
          <ac:chgData name="Evgenia Korneva" userId="e62070071816427d" providerId="LiveId" clId="{35F20D84-0D86-4BB1-90A0-9C8E7CF05990}" dt="2021-03-17T22:12:16.125" v="1379" actId="164"/>
          <ac:grpSpMkLst>
            <pc:docMk/>
            <pc:sldMk cId="2740810820" sldId="434"/>
            <ac:grpSpMk id="53" creationId="{6AF99E3C-4E2A-4EE8-8C24-14FB1EDDD3CA}"/>
          </ac:grpSpMkLst>
        </pc:grpChg>
        <pc:grpChg chg="mod topLvl">
          <ac:chgData name="Evgenia Korneva" userId="e62070071816427d" providerId="LiveId" clId="{35F20D84-0D86-4BB1-90A0-9C8E7CF05990}" dt="2021-03-17T22:12:16.125" v="1379" actId="164"/>
          <ac:grpSpMkLst>
            <pc:docMk/>
            <pc:sldMk cId="2740810820" sldId="434"/>
            <ac:grpSpMk id="54" creationId="{30C33A73-C77C-4EDF-ABEC-876183B8F6BB}"/>
          </ac:grpSpMkLst>
        </pc:grpChg>
        <pc:grpChg chg="add mod">
          <ac:chgData name="Evgenia Korneva" userId="e62070071816427d" providerId="LiveId" clId="{35F20D84-0D86-4BB1-90A0-9C8E7CF05990}" dt="2021-03-17T22:12:19.442" v="1380" actId="1076"/>
          <ac:grpSpMkLst>
            <pc:docMk/>
            <pc:sldMk cId="2740810820" sldId="434"/>
            <ac:grpSpMk id="73" creationId="{7ACACB56-D7F3-4517-9865-5E17BE6B9501}"/>
          </ac:grpSpMkLst>
        </pc:grpChg>
        <pc:cxnChg chg="add mod">
          <ac:chgData name="Evgenia Korneva" userId="e62070071816427d" providerId="LiveId" clId="{35F20D84-0D86-4BB1-90A0-9C8E7CF05990}" dt="2021-03-17T21:59:43.898" v="1299" actId="164"/>
          <ac:cxnSpMkLst>
            <pc:docMk/>
            <pc:sldMk cId="2740810820" sldId="434"/>
            <ac:cxnSpMk id="11" creationId="{802245C7-4BE9-4095-BF3D-3C99FFCD5CCF}"/>
          </ac:cxnSpMkLst>
        </pc:cxnChg>
        <pc:cxnChg chg="add mod">
          <ac:chgData name="Evgenia Korneva" userId="e62070071816427d" providerId="LiveId" clId="{35F20D84-0D86-4BB1-90A0-9C8E7CF05990}" dt="2021-03-17T21:59:43.898" v="1299" actId="164"/>
          <ac:cxnSpMkLst>
            <pc:docMk/>
            <pc:sldMk cId="2740810820" sldId="434"/>
            <ac:cxnSpMk id="13" creationId="{F9619783-5580-4DCE-9F55-4F9797ACD667}"/>
          </ac:cxnSpMkLst>
        </pc:cxnChg>
        <pc:cxnChg chg="add mod">
          <ac:chgData name="Evgenia Korneva" userId="e62070071816427d" providerId="LiveId" clId="{35F20D84-0D86-4BB1-90A0-9C8E7CF05990}" dt="2021-03-17T22:00:59.652" v="1309" actId="164"/>
          <ac:cxnSpMkLst>
            <pc:docMk/>
            <pc:sldMk cId="2740810820" sldId="434"/>
            <ac:cxnSpMk id="19" creationId="{EADCB6A4-38E7-45A7-B9EE-F8AF6E55FD80}"/>
          </ac:cxnSpMkLst>
        </pc:cxnChg>
        <pc:cxnChg chg="add mod">
          <ac:chgData name="Evgenia Korneva" userId="e62070071816427d" providerId="LiveId" clId="{35F20D84-0D86-4BB1-90A0-9C8E7CF05990}" dt="2021-03-17T22:00:59.652" v="1309" actId="164"/>
          <ac:cxnSpMkLst>
            <pc:docMk/>
            <pc:sldMk cId="2740810820" sldId="434"/>
            <ac:cxnSpMk id="20" creationId="{84298A3C-1A86-429E-8117-2A4719ED5558}"/>
          </ac:cxnSpMkLst>
        </pc:cxnChg>
        <pc:cxnChg chg="add mod">
          <ac:chgData name="Evgenia Korneva" userId="e62070071816427d" providerId="LiveId" clId="{35F20D84-0D86-4BB1-90A0-9C8E7CF05990}" dt="2021-03-17T22:01:46.372" v="1316" actId="164"/>
          <ac:cxnSpMkLst>
            <pc:docMk/>
            <pc:sldMk cId="2740810820" sldId="434"/>
            <ac:cxnSpMk id="26" creationId="{CDBCEBEB-734F-4356-BF22-41FE50B13850}"/>
          </ac:cxnSpMkLst>
        </pc:cxnChg>
        <pc:cxnChg chg="add mod">
          <ac:chgData name="Evgenia Korneva" userId="e62070071816427d" providerId="LiveId" clId="{35F20D84-0D86-4BB1-90A0-9C8E7CF05990}" dt="2021-03-17T22:01:46.372" v="1316" actId="164"/>
          <ac:cxnSpMkLst>
            <pc:docMk/>
            <pc:sldMk cId="2740810820" sldId="434"/>
            <ac:cxnSpMk id="27" creationId="{7D3078D6-5EE3-421B-9F4C-7D18F3E15905}"/>
          </ac:cxnSpMkLst>
        </pc:cxnChg>
        <pc:cxnChg chg="mod">
          <ac:chgData name="Evgenia Korneva" userId="e62070071816427d" providerId="LiveId" clId="{35F20D84-0D86-4BB1-90A0-9C8E7CF05990}" dt="2021-03-17T22:02:34.415" v="1322"/>
          <ac:cxnSpMkLst>
            <pc:docMk/>
            <pc:sldMk cId="2740810820" sldId="434"/>
            <ac:cxnSpMk id="34" creationId="{FB1551B6-293B-4DC0-A69E-16A8885B8663}"/>
          </ac:cxnSpMkLst>
        </pc:cxnChg>
        <pc:cxnChg chg="mod">
          <ac:chgData name="Evgenia Korneva" userId="e62070071816427d" providerId="LiveId" clId="{35F20D84-0D86-4BB1-90A0-9C8E7CF05990}" dt="2021-03-17T22:02:34.415" v="1322"/>
          <ac:cxnSpMkLst>
            <pc:docMk/>
            <pc:sldMk cId="2740810820" sldId="434"/>
            <ac:cxnSpMk id="35" creationId="{8EC065B4-5D8D-47FF-9FA4-9D484B2D3681}"/>
          </ac:cxnSpMkLst>
        </pc:cxnChg>
        <pc:cxnChg chg="mod">
          <ac:chgData name="Evgenia Korneva" userId="e62070071816427d" providerId="LiveId" clId="{35F20D84-0D86-4BB1-90A0-9C8E7CF05990}" dt="2021-03-17T22:02:34.415" v="1322"/>
          <ac:cxnSpMkLst>
            <pc:docMk/>
            <pc:sldMk cId="2740810820" sldId="434"/>
            <ac:cxnSpMk id="41" creationId="{4E5A3410-292E-48CD-8C47-DC6CE5EEC2C4}"/>
          </ac:cxnSpMkLst>
        </pc:cxnChg>
        <pc:cxnChg chg="mod">
          <ac:chgData name="Evgenia Korneva" userId="e62070071816427d" providerId="LiveId" clId="{35F20D84-0D86-4BB1-90A0-9C8E7CF05990}" dt="2021-03-17T22:02:34.415" v="1322"/>
          <ac:cxnSpMkLst>
            <pc:docMk/>
            <pc:sldMk cId="2740810820" sldId="434"/>
            <ac:cxnSpMk id="42" creationId="{8383F373-094B-4677-A794-F8400749F804}"/>
          </ac:cxnSpMkLst>
        </pc:cxnChg>
        <pc:cxnChg chg="mod">
          <ac:chgData name="Evgenia Korneva" userId="e62070071816427d" providerId="LiveId" clId="{35F20D84-0D86-4BB1-90A0-9C8E7CF05990}" dt="2021-03-17T22:02:34.415" v="1322"/>
          <ac:cxnSpMkLst>
            <pc:docMk/>
            <pc:sldMk cId="2740810820" sldId="434"/>
            <ac:cxnSpMk id="48" creationId="{D3A3AA05-FF10-4793-9FB8-2EBEA412BC2F}"/>
          </ac:cxnSpMkLst>
        </pc:cxnChg>
        <pc:cxnChg chg="mod">
          <ac:chgData name="Evgenia Korneva" userId="e62070071816427d" providerId="LiveId" clId="{35F20D84-0D86-4BB1-90A0-9C8E7CF05990}" dt="2021-03-17T22:02:34.415" v="1322"/>
          <ac:cxnSpMkLst>
            <pc:docMk/>
            <pc:sldMk cId="2740810820" sldId="434"/>
            <ac:cxnSpMk id="49" creationId="{16B5CBF9-053E-49F5-BDB0-3EB13DFE2176}"/>
          </ac:cxnSpMkLst>
        </pc:cxnChg>
        <pc:cxnChg chg="mod">
          <ac:chgData name="Evgenia Korneva" userId="e62070071816427d" providerId="LiveId" clId="{35F20D84-0D86-4BB1-90A0-9C8E7CF05990}" dt="2021-03-17T22:10:23.305" v="1374" actId="165"/>
          <ac:cxnSpMkLst>
            <pc:docMk/>
            <pc:sldMk cId="2740810820" sldId="434"/>
            <ac:cxnSpMk id="59" creationId="{AE1D80AD-4EFD-4A73-9707-6A91FB72B839}"/>
          </ac:cxnSpMkLst>
        </pc:cxnChg>
        <pc:cxnChg chg="mod">
          <ac:chgData name="Evgenia Korneva" userId="e62070071816427d" providerId="LiveId" clId="{35F20D84-0D86-4BB1-90A0-9C8E7CF05990}" dt="2021-03-17T22:10:23.305" v="1374" actId="165"/>
          <ac:cxnSpMkLst>
            <pc:docMk/>
            <pc:sldMk cId="2740810820" sldId="434"/>
            <ac:cxnSpMk id="60" creationId="{FD89B4B5-CDDF-4CB4-88E7-68A4C147AF77}"/>
          </ac:cxnSpMkLst>
        </pc:cxnChg>
        <pc:cxnChg chg="mod">
          <ac:chgData name="Evgenia Korneva" userId="e62070071816427d" providerId="LiveId" clId="{35F20D84-0D86-4BB1-90A0-9C8E7CF05990}" dt="2021-03-17T22:10:23.305" v="1374" actId="165"/>
          <ac:cxnSpMkLst>
            <pc:docMk/>
            <pc:sldMk cId="2740810820" sldId="434"/>
            <ac:cxnSpMk id="65" creationId="{C77B4EC7-DC3C-4D78-B8F8-30C16CC95248}"/>
          </ac:cxnSpMkLst>
        </pc:cxnChg>
        <pc:cxnChg chg="mod">
          <ac:chgData name="Evgenia Korneva" userId="e62070071816427d" providerId="LiveId" clId="{35F20D84-0D86-4BB1-90A0-9C8E7CF05990}" dt="2021-03-17T22:10:23.305" v="1374" actId="165"/>
          <ac:cxnSpMkLst>
            <pc:docMk/>
            <pc:sldMk cId="2740810820" sldId="434"/>
            <ac:cxnSpMk id="66" creationId="{4422B34A-B4D3-4696-9A1B-8D0AA5A83EAC}"/>
          </ac:cxnSpMkLst>
        </pc:cxnChg>
        <pc:cxnChg chg="mod">
          <ac:chgData name="Evgenia Korneva" userId="e62070071816427d" providerId="LiveId" clId="{35F20D84-0D86-4BB1-90A0-9C8E7CF05990}" dt="2021-03-17T22:10:23.305" v="1374" actId="165"/>
          <ac:cxnSpMkLst>
            <pc:docMk/>
            <pc:sldMk cId="2740810820" sldId="434"/>
            <ac:cxnSpMk id="71" creationId="{201C317B-FB09-450E-8599-293A43C6C74B}"/>
          </ac:cxnSpMkLst>
        </pc:cxnChg>
        <pc:cxnChg chg="mod">
          <ac:chgData name="Evgenia Korneva" userId="e62070071816427d" providerId="LiveId" clId="{35F20D84-0D86-4BB1-90A0-9C8E7CF05990}" dt="2021-03-17T22:10:23.305" v="1374" actId="165"/>
          <ac:cxnSpMkLst>
            <pc:docMk/>
            <pc:sldMk cId="2740810820" sldId="434"/>
            <ac:cxnSpMk id="72" creationId="{481D5F4D-DEB0-45DB-B5E9-FE3CEA5F20D2}"/>
          </ac:cxnSpMkLst>
        </pc:cxnChg>
      </pc:sldChg>
      <pc:sldChg chg="addSp delSp modSp add mod">
        <pc:chgData name="Evgenia Korneva" userId="e62070071816427d" providerId="LiveId" clId="{35F20D84-0D86-4BB1-90A0-9C8E7CF05990}" dt="2021-03-18T05:37:49.615" v="5888" actId="1036"/>
        <pc:sldMkLst>
          <pc:docMk/>
          <pc:sldMk cId="2016635962" sldId="435"/>
        </pc:sldMkLst>
        <pc:spChg chg="mod">
          <ac:chgData name="Evgenia Korneva" userId="e62070071816427d" providerId="LiveId" clId="{35F20D84-0D86-4BB1-90A0-9C8E7CF05990}" dt="2021-03-18T05:37:44.079" v="5863" actId="20577"/>
          <ac:spMkLst>
            <pc:docMk/>
            <pc:sldMk cId="2016635962" sldId="435"/>
            <ac:spMk id="3" creationId="{A74C0852-C794-47DA-9023-1A3A3402EC52}"/>
          </ac:spMkLst>
        </pc:spChg>
        <pc:spChg chg="mod">
          <ac:chgData name="Evgenia Korneva" userId="e62070071816427d" providerId="LiveId" clId="{35F20D84-0D86-4BB1-90A0-9C8E7CF05990}" dt="2021-03-18T05:29:19.333" v="5332" actId="165"/>
          <ac:spMkLst>
            <pc:docMk/>
            <pc:sldMk cId="2016635962" sldId="435"/>
            <ac:spMk id="70" creationId="{3B92424D-D9CC-4D38-9D6D-6F42CC623E83}"/>
          </ac:spMkLst>
        </pc:spChg>
        <pc:spChg chg="mod">
          <ac:chgData name="Evgenia Korneva" userId="e62070071816427d" providerId="LiveId" clId="{35F20D84-0D86-4BB1-90A0-9C8E7CF05990}" dt="2021-03-18T05:29:19.333" v="5332" actId="165"/>
          <ac:spMkLst>
            <pc:docMk/>
            <pc:sldMk cId="2016635962" sldId="435"/>
            <ac:spMk id="71" creationId="{01917B3C-3617-42B4-BDCE-008E4BC4FD9E}"/>
          </ac:spMkLst>
        </pc:spChg>
        <pc:spChg chg="mod">
          <ac:chgData name="Evgenia Korneva" userId="e62070071816427d" providerId="LiveId" clId="{35F20D84-0D86-4BB1-90A0-9C8E7CF05990}" dt="2021-03-18T05:29:19.333" v="5332" actId="165"/>
          <ac:spMkLst>
            <pc:docMk/>
            <pc:sldMk cId="2016635962" sldId="435"/>
            <ac:spMk id="72" creationId="{AE6CF3F8-445B-4FEF-8263-85E73D0818C4}"/>
          </ac:spMkLst>
        </pc:spChg>
        <pc:spChg chg="mod">
          <ac:chgData name="Evgenia Korneva" userId="e62070071816427d" providerId="LiveId" clId="{35F20D84-0D86-4BB1-90A0-9C8E7CF05990}" dt="2021-03-18T05:29:19.333" v="5332" actId="165"/>
          <ac:spMkLst>
            <pc:docMk/>
            <pc:sldMk cId="2016635962" sldId="435"/>
            <ac:spMk id="73" creationId="{B6940665-82AA-47B2-B92C-41D7B6998EC0}"/>
          </ac:spMkLst>
        </pc:spChg>
        <pc:spChg chg="mod">
          <ac:chgData name="Evgenia Korneva" userId="e62070071816427d" providerId="LiveId" clId="{35F20D84-0D86-4BB1-90A0-9C8E7CF05990}" dt="2021-03-18T05:29:19.333" v="5332" actId="165"/>
          <ac:spMkLst>
            <pc:docMk/>
            <pc:sldMk cId="2016635962" sldId="435"/>
            <ac:spMk id="77" creationId="{CC4AAC5E-D362-4A58-B950-3AFECDEDD70E}"/>
          </ac:spMkLst>
        </pc:spChg>
        <pc:spChg chg="mod">
          <ac:chgData name="Evgenia Korneva" userId="e62070071816427d" providerId="LiveId" clId="{35F20D84-0D86-4BB1-90A0-9C8E7CF05990}" dt="2021-03-18T05:29:19.333" v="5332" actId="165"/>
          <ac:spMkLst>
            <pc:docMk/>
            <pc:sldMk cId="2016635962" sldId="435"/>
            <ac:spMk id="78" creationId="{D4ECAA62-2A14-4F2E-95B2-724C8BA599E1}"/>
          </ac:spMkLst>
        </pc:spChg>
        <pc:spChg chg="mod">
          <ac:chgData name="Evgenia Korneva" userId="e62070071816427d" providerId="LiveId" clId="{35F20D84-0D86-4BB1-90A0-9C8E7CF05990}" dt="2021-03-18T05:29:19.333" v="5332" actId="165"/>
          <ac:spMkLst>
            <pc:docMk/>
            <pc:sldMk cId="2016635962" sldId="435"/>
            <ac:spMk id="79" creationId="{D53217C9-E76E-453E-B29C-075D3E28569C}"/>
          </ac:spMkLst>
        </pc:spChg>
        <pc:spChg chg="mod">
          <ac:chgData name="Evgenia Korneva" userId="e62070071816427d" providerId="LiveId" clId="{35F20D84-0D86-4BB1-90A0-9C8E7CF05990}" dt="2021-03-18T05:29:19.333" v="5332" actId="165"/>
          <ac:spMkLst>
            <pc:docMk/>
            <pc:sldMk cId="2016635962" sldId="435"/>
            <ac:spMk id="80" creationId="{D205DAAF-DD78-4BD3-B28C-96987DF4C724}"/>
          </ac:spMkLst>
        </pc:spChg>
        <pc:spChg chg="mod">
          <ac:chgData name="Evgenia Korneva" userId="e62070071816427d" providerId="LiveId" clId="{35F20D84-0D86-4BB1-90A0-9C8E7CF05990}" dt="2021-03-18T05:29:19.333" v="5332" actId="165"/>
          <ac:spMkLst>
            <pc:docMk/>
            <pc:sldMk cId="2016635962" sldId="435"/>
            <ac:spMk id="84" creationId="{3169968C-CD21-471E-9456-133C8A276A0A}"/>
          </ac:spMkLst>
        </pc:spChg>
        <pc:spChg chg="mod">
          <ac:chgData name="Evgenia Korneva" userId="e62070071816427d" providerId="LiveId" clId="{35F20D84-0D86-4BB1-90A0-9C8E7CF05990}" dt="2021-03-18T05:29:19.333" v="5332" actId="165"/>
          <ac:spMkLst>
            <pc:docMk/>
            <pc:sldMk cId="2016635962" sldId="435"/>
            <ac:spMk id="85" creationId="{636BF242-04C8-4B4F-891C-015BC91AC76C}"/>
          </ac:spMkLst>
        </pc:spChg>
        <pc:spChg chg="mod">
          <ac:chgData name="Evgenia Korneva" userId="e62070071816427d" providerId="LiveId" clId="{35F20D84-0D86-4BB1-90A0-9C8E7CF05990}" dt="2021-03-18T05:29:19.333" v="5332" actId="165"/>
          <ac:spMkLst>
            <pc:docMk/>
            <pc:sldMk cId="2016635962" sldId="435"/>
            <ac:spMk id="86" creationId="{9D9FCF64-53D7-4E68-850A-4D5D8A157F96}"/>
          </ac:spMkLst>
        </pc:spChg>
        <pc:spChg chg="mod">
          <ac:chgData name="Evgenia Korneva" userId="e62070071816427d" providerId="LiveId" clId="{35F20D84-0D86-4BB1-90A0-9C8E7CF05990}" dt="2021-03-18T05:29:19.333" v="5332" actId="165"/>
          <ac:spMkLst>
            <pc:docMk/>
            <pc:sldMk cId="2016635962" sldId="435"/>
            <ac:spMk id="87" creationId="{BEBF4950-77B3-46C2-BF16-75BF9CC8B1FF}"/>
          </ac:spMkLst>
        </pc:spChg>
        <pc:spChg chg="mod">
          <ac:chgData name="Evgenia Korneva" userId="e62070071816427d" providerId="LiveId" clId="{35F20D84-0D86-4BB1-90A0-9C8E7CF05990}" dt="2021-03-17T22:08:33.528" v="1359"/>
          <ac:spMkLst>
            <pc:docMk/>
            <pc:sldMk cId="2016635962" sldId="435"/>
            <ac:spMk id="91" creationId="{BE564C78-8E07-41B3-9CD2-65F55BBF84B3}"/>
          </ac:spMkLst>
        </pc:spChg>
        <pc:spChg chg="mod">
          <ac:chgData name="Evgenia Korneva" userId="e62070071816427d" providerId="LiveId" clId="{35F20D84-0D86-4BB1-90A0-9C8E7CF05990}" dt="2021-03-17T22:08:33.528" v="1359"/>
          <ac:spMkLst>
            <pc:docMk/>
            <pc:sldMk cId="2016635962" sldId="435"/>
            <ac:spMk id="92" creationId="{91723569-3EFB-4FDE-941B-F79D7A12FD09}"/>
          </ac:spMkLst>
        </pc:spChg>
        <pc:spChg chg="mod">
          <ac:chgData name="Evgenia Korneva" userId="e62070071816427d" providerId="LiveId" clId="{35F20D84-0D86-4BB1-90A0-9C8E7CF05990}" dt="2021-03-17T22:08:33.528" v="1359"/>
          <ac:spMkLst>
            <pc:docMk/>
            <pc:sldMk cId="2016635962" sldId="435"/>
            <ac:spMk id="93" creationId="{695DC3C5-906D-46B6-AFE0-78FCFF9B9171}"/>
          </ac:spMkLst>
        </pc:spChg>
        <pc:spChg chg="mod">
          <ac:chgData name="Evgenia Korneva" userId="e62070071816427d" providerId="LiveId" clId="{35F20D84-0D86-4BB1-90A0-9C8E7CF05990}" dt="2021-03-17T22:08:33.528" v="1359"/>
          <ac:spMkLst>
            <pc:docMk/>
            <pc:sldMk cId="2016635962" sldId="435"/>
            <ac:spMk id="94" creationId="{CA47F5D2-CE02-4ACF-A685-E897995A75F5}"/>
          </ac:spMkLst>
        </pc:spChg>
        <pc:spChg chg="mod">
          <ac:chgData name="Evgenia Korneva" userId="e62070071816427d" providerId="LiveId" clId="{35F20D84-0D86-4BB1-90A0-9C8E7CF05990}" dt="2021-03-17T22:08:33.528" v="1359"/>
          <ac:spMkLst>
            <pc:docMk/>
            <pc:sldMk cId="2016635962" sldId="435"/>
            <ac:spMk id="98" creationId="{E7FCDFC9-2631-48AC-AC3C-DE148A6C5870}"/>
          </ac:spMkLst>
        </pc:spChg>
        <pc:spChg chg="mod">
          <ac:chgData name="Evgenia Korneva" userId="e62070071816427d" providerId="LiveId" clId="{35F20D84-0D86-4BB1-90A0-9C8E7CF05990}" dt="2021-03-17T22:08:33.528" v="1359"/>
          <ac:spMkLst>
            <pc:docMk/>
            <pc:sldMk cId="2016635962" sldId="435"/>
            <ac:spMk id="99" creationId="{BFB87A78-BE19-425B-A936-4E34EE6874A0}"/>
          </ac:spMkLst>
        </pc:spChg>
        <pc:spChg chg="mod">
          <ac:chgData name="Evgenia Korneva" userId="e62070071816427d" providerId="LiveId" clId="{35F20D84-0D86-4BB1-90A0-9C8E7CF05990}" dt="2021-03-17T22:08:33.528" v="1359"/>
          <ac:spMkLst>
            <pc:docMk/>
            <pc:sldMk cId="2016635962" sldId="435"/>
            <ac:spMk id="100" creationId="{22ACF940-7B98-452B-B52F-4913DB855179}"/>
          </ac:spMkLst>
        </pc:spChg>
        <pc:spChg chg="mod">
          <ac:chgData name="Evgenia Korneva" userId="e62070071816427d" providerId="LiveId" clId="{35F20D84-0D86-4BB1-90A0-9C8E7CF05990}" dt="2021-03-17T22:08:33.528" v="1359"/>
          <ac:spMkLst>
            <pc:docMk/>
            <pc:sldMk cId="2016635962" sldId="435"/>
            <ac:spMk id="101" creationId="{D1C572A0-CC1D-4863-9D30-1E609C003E28}"/>
          </ac:spMkLst>
        </pc:spChg>
        <pc:spChg chg="mod">
          <ac:chgData name="Evgenia Korneva" userId="e62070071816427d" providerId="LiveId" clId="{35F20D84-0D86-4BB1-90A0-9C8E7CF05990}" dt="2021-03-17T22:08:33.528" v="1359"/>
          <ac:spMkLst>
            <pc:docMk/>
            <pc:sldMk cId="2016635962" sldId="435"/>
            <ac:spMk id="105" creationId="{25408AFC-74D5-4084-BB5A-CC713E5F4BBF}"/>
          </ac:spMkLst>
        </pc:spChg>
        <pc:spChg chg="mod">
          <ac:chgData name="Evgenia Korneva" userId="e62070071816427d" providerId="LiveId" clId="{35F20D84-0D86-4BB1-90A0-9C8E7CF05990}" dt="2021-03-17T22:08:33.528" v="1359"/>
          <ac:spMkLst>
            <pc:docMk/>
            <pc:sldMk cId="2016635962" sldId="435"/>
            <ac:spMk id="106" creationId="{4D9C2AEF-6C79-466C-96E9-9CB8672560AD}"/>
          </ac:spMkLst>
        </pc:spChg>
        <pc:spChg chg="mod">
          <ac:chgData name="Evgenia Korneva" userId="e62070071816427d" providerId="LiveId" clId="{35F20D84-0D86-4BB1-90A0-9C8E7CF05990}" dt="2021-03-17T22:08:33.528" v="1359"/>
          <ac:spMkLst>
            <pc:docMk/>
            <pc:sldMk cId="2016635962" sldId="435"/>
            <ac:spMk id="107" creationId="{8610CBFE-276C-40C3-8BCA-4A58710FF4D7}"/>
          </ac:spMkLst>
        </pc:spChg>
        <pc:spChg chg="mod">
          <ac:chgData name="Evgenia Korneva" userId="e62070071816427d" providerId="LiveId" clId="{35F20D84-0D86-4BB1-90A0-9C8E7CF05990}" dt="2021-03-17T22:08:33.528" v="1359"/>
          <ac:spMkLst>
            <pc:docMk/>
            <pc:sldMk cId="2016635962" sldId="435"/>
            <ac:spMk id="108" creationId="{55BC3D95-F863-499C-BB36-D2F05F88F49C}"/>
          </ac:spMkLst>
        </pc:spChg>
        <pc:spChg chg="mod">
          <ac:chgData name="Evgenia Korneva" userId="e62070071816427d" providerId="LiveId" clId="{35F20D84-0D86-4BB1-90A0-9C8E7CF05990}" dt="2021-03-18T05:32:40.785" v="5419"/>
          <ac:spMkLst>
            <pc:docMk/>
            <pc:sldMk cId="2016635962" sldId="435"/>
            <ac:spMk id="112" creationId="{B296DDD2-E78B-4D9C-B153-8374E7BD056B}"/>
          </ac:spMkLst>
        </pc:spChg>
        <pc:spChg chg="mod">
          <ac:chgData name="Evgenia Korneva" userId="e62070071816427d" providerId="LiveId" clId="{35F20D84-0D86-4BB1-90A0-9C8E7CF05990}" dt="2021-03-18T05:32:40.785" v="5419"/>
          <ac:spMkLst>
            <pc:docMk/>
            <pc:sldMk cId="2016635962" sldId="435"/>
            <ac:spMk id="113" creationId="{A161629C-488B-4A9D-A6CB-2B0623C68A96}"/>
          </ac:spMkLst>
        </pc:spChg>
        <pc:spChg chg="mod">
          <ac:chgData name="Evgenia Korneva" userId="e62070071816427d" providerId="LiveId" clId="{35F20D84-0D86-4BB1-90A0-9C8E7CF05990}" dt="2021-03-18T05:32:40.785" v="5419"/>
          <ac:spMkLst>
            <pc:docMk/>
            <pc:sldMk cId="2016635962" sldId="435"/>
            <ac:spMk id="114" creationId="{A663DBC0-7735-4059-815F-AF1AFDF12D04}"/>
          </ac:spMkLst>
        </pc:spChg>
        <pc:spChg chg="mod">
          <ac:chgData name="Evgenia Korneva" userId="e62070071816427d" providerId="LiveId" clId="{35F20D84-0D86-4BB1-90A0-9C8E7CF05990}" dt="2021-03-18T05:32:40.785" v="5419"/>
          <ac:spMkLst>
            <pc:docMk/>
            <pc:sldMk cId="2016635962" sldId="435"/>
            <ac:spMk id="115" creationId="{50DD8DA3-5C5F-46DB-A04B-E3EB2E78B6AE}"/>
          </ac:spMkLst>
        </pc:spChg>
        <pc:spChg chg="mod">
          <ac:chgData name="Evgenia Korneva" userId="e62070071816427d" providerId="LiveId" clId="{35F20D84-0D86-4BB1-90A0-9C8E7CF05990}" dt="2021-03-18T05:32:40.785" v="5419"/>
          <ac:spMkLst>
            <pc:docMk/>
            <pc:sldMk cId="2016635962" sldId="435"/>
            <ac:spMk id="119" creationId="{595876BA-50BB-43B8-8D9E-D93ECDEF4C15}"/>
          </ac:spMkLst>
        </pc:spChg>
        <pc:spChg chg="mod">
          <ac:chgData name="Evgenia Korneva" userId="e62070071816427d" providerId="LiveId" clId="{35F20D84-0D86-4BB1-90A0-9C8E7CF05990}" dt="2021-03-18T05:32:40.785" v="5419"/>
          <ac:spMkLst>
            <pc:docMk/>
            <pc:sldMk cId="2016635962" sldId="435"/>
            <ac:spMk id="120" creationId="{3262AA5F-42E2-461E-ACCF-9CB64E9D3C5E}"/>
          </ac:spMkLst>
        </pc:spChg>
        <pc:spChg chg="mod">
          <ac:chgData name="Evgenia Korneva" userId="e62070071816427d" providerId="LiveId" clId="{35F20D84-0D86-4BB1-90A0-9C8E7CF05990}" dt="2021-03-18T05:32:40.785" v="5419"/>
          <ac:spMkLst>
            <pc:docMk/>
            <pc:sldMk cId="2016635962" sldId="435"/>
            <ac:spMk id="121" creationId="{86F626CB-A8CA-41BC-A000-A832EB412476}"/>
          </ac:spMkLst>
        </pc:spChg>
        <pc:spChg chg="mod">
          <ac:chgData name="Evgenia Korneva" userId="e62070071816427d" providerId="LiveId" clId="{35F20D84-0D86-4BB1-90A0-9C8E7CF05990}" dt="2021-03-18T05:32:40.785" v="5419"/>
          <ac:spMkLst>
            <pc:docMk/>
            <pc:sldMk cId="2016635962" sldId="435"/>
            <ac:spMk id="122" creationId="{9B125045-17F9-4FE1-8D7A-125AD7BEC345}"/>
          </ac:spMkLst>
        </pc:spChg>
        <pc:spChg chg="mod">
          <ac:chgData name="Evgenia Korneva" userId="e62070071816427d" providerId="LiveId" clId="{35F20D84-0D86-4BB1-90A0-9C8E7CF05990}" dt="2021-03-18T05:32:40.785" v="5419"/>
          <ac:spMkLst>
            <pc:docMk/>
            <pc:sldMk cId="2016635962" sldId="435"/>
            <ac:spMk id="126" creationId="{CE6CB2FD-EF3B-4514-888E-43A388B8ACB3}"/>
          </ac:spMkLst>
        </pc:spChg>
        <pc:spChg chg="mod">
          <ac:chgData name="Evgenia Korneva" userId="e62070071816427d" providerId="LiveId" clId="{35F20D84-0D86-4BB1-90A0-9C8E7CF05990}" dt="2021-03-18T05:32:40.785" v="5419"/>
          <ac:spMkLst>
            <pc:docMk/>
            <pc:sldMk cId="2016635962" sldId="435"/>
            <ac:spMk id="127" creationId="{02ED042B-83DE-4F77-91F8-01B3246FCD17}"/>
          </ac:spMkLst>
        </pc:spChg>
        <pc:spChg chg="mod">
          <ac:chgData name="Evgenia Korneva" userId="e62070071816427d" providerId="LiveId" clId="{35F20D84-0D86-4BB1-90A0-9C8E7CF05990}" dt="2021-03-18T05:32:40.785" v="5419"/>
          <ac:spMkLst>
            <pc:docMk/>
            <pc:sldMk cId="2016635962" sldId="435"/>
            <ac:spMk id="128" creationId="{FDD6F444-DD34-4821-A0C1-2E945D4ADE99}"/>
          </ac:spMkLst>
        </pc:spChg>
        <pc:spChg chg="mod">
          <ac:chgData name="Evgenia Korneva" userId="e62070071816427d" providerId="LiveId" clId="{35F20D84-0D86-4BB1-90A0-9C8E7CF05990}" dt="2021-03-18T05:32:40.785" v="5419"/>
          <ac:spMkLst>
            <pc:docMk/>
            <pc:sldMk cId="2016635962" sldId="435"/>
            <ac:spMk id="129" creationId="{2D1BFD73-EBBD-46CD-91FE-D5D24545AB5E}"/>
          </ac:spMkLst>
        </pc:spChg>
        <pc:grpChg chg="add del mod">
          <ac:chgData name="Evgenia Korneva" userId="e62070071816427d" providerId="LiveId" clId="{35F20D84-0D86-4BB1-90A0-9C8E7CF05990}" dt="2021-03-17T22:10:38.989" v="1376" actId="165"/>
          <ac:grpSpMkLst>
            <pc:docMk/>
            <pc:sldMk cId="2016635962" sldId="435"/>
            <ac:grpSpMk id="6" creationId="{DBC10A2A-DD10-444E-AD2B-2E3E17BC8D65}"/>
          </ac:grpSpMkLst>
        </pc:grpChg>
        <pc:grpChg chg="add del mod">
          <ac:chgData name="Evgenia Korneva" userId="e62070071816427d" providerId="LiveId" clId="{35F20D84-0D86-4BB1-90A0-9C8E7CF05990}" dt="2021-03-18T05:29:19.333" v="5332" actId="165"/>
          <ac:grpSpMkLst>
            <pc:docMk/>
            <pc:sldMk cId="2016635962" sldId="435"/>
            <ac:grpSpMk id="7" creationId="{7BC56FEE-2D01-4181-997E-9C3D745CA130}"/>
          </ac:grpSpMkLst>
        </pc:grpChg>
        <pc:grpChg chg="del">
          <ac:chgData name="Evgenia Korneva" userId="e62070071816427d" providerId="LiveId" clId="{35F20D84-0D86-4BB1-90A0-9C8E7CF05990}" dt="2021-03-17T22:02:45.108" v="1325" actId="478"/>
          <ac:grpSpMkLst>
            <pc:docMk/>
            <pc:sldMk cId="2016635962" sldId="435"/>
            <ac:grpSpMk id="8" creationId="{1B168512-D69F-4092-9D82-FF863D4EFBCC}"/>
          </ac:grpSpMkLst>
        </pc:grpChg>
        <pc:grpChg chg="add mod topLvl">
          <ac:chgData name="Evgenia Korneva" userId="e62070071816427d" providerId="LiveId" clId="{35F20D84-0D86-4BB1-90A0-9C8E7CF05990}" dt="2021-03-18T05:37:49.615" v="5888" actId="1036"/>
          <ac:grpSpMkLst>
            <pc:docMk/>
            <pc:sldMk cId="2016635962" sldId="435"/>
            <ac:grpSpMk id="69" creationId="{C28E3EA4-6528-4368-9739-F86772BD52E2}"/>
          </ac:grpSpMkLst>
        </pc:grpChg>
        <pc:grpChg chg="add mod topLvl">
          <ac:chgData name="Evgenia Korneva" userId="e62070071816427d" providerId="LiveId" clId="{35F20D84-0D86-4BB1-90A0-9C8E7CF05990}" dt="2021-03-18T05:37:49.615" v="5888" actId="1036"/>
          <ac:grpSpMkLst>
            <pc:docMk/>
            <pc:sldMk cId="2016635962" sldId="435"/>
            <ac:grpSpMk id="76" creationId="{E58661DF-9EF3-4440-83BC-49EED325D677}"/>
          </ac:grpSpMkLst>
        </pc:grpChg>
        <pc:grpChg chg="add mod topLvl">
          <ac:chgData name="Evgenia Korneva" userId="e62070071816427d" providerId="LiveId" clId="{35F20D84-0D86-4BB1-90A0-9C8E7CF05990}" dt="2021-03-18T05:37:49.615" v="5888" actId="1036"/>
          <ac:grpSpMkLst>
            <pc:docMk/>
            <pc:sldMk cId="2016635962" sldId="435"/>
            <ac:grpSpMk id="83" creationId="{FCB561A5-90BC-49D0-95FC-12ED548AE4FB}"/>
          </ac:grpSpMkLst>
        </pc:grpChg>
        <pc:grpChg chg="add del mod">
          <ac:chgData name="Evgenia Korneva" userId="e62070071816427d" providerId="LiveId" clId="{35F20D84-0D86-4BB1-90A0-9C8E7CF05990}" dt="2021-03-17T22:09:02.615" v="1363" actId="21"/>
          <ac:grpSpMkLst>
            <pc:docMk/>
            <pc:sldMk cId="2016635962" sldId="435"/>
            <ac:grpSpMk id="90" creationId="{097D89E0-AE51-4F3F-A417-D5A5F9A92218}"/>
          </ac:grpSpMkLst>
        </pc:grpChg>
        <pc:grpChg chg="add del mod">
          <ac:chgData name="Evgenia Korneva" userId="e62070071816427d" providerId="LiveId" clId="{35F20D84-0D86-4BB1-90A0-9C8E7CF05990}" dt="2021-03-17T22:09:02.615" v="1363" actId="21"/>
          <ac:grpSpMkLst>
            <pc:docMk/>
            <pc:sldMk cId="2016635962" sldId="435"/>
            <ac:grpSpMk id="97" creationId="{0F49EAF1-3A3B-4A5F-BB5D-0E59133037CB}"/>
          </ac:grpSpMkLst>
        </pc:grpChg>
        <pc:grpChg chg="add del mod">
          <ac:chgData name="Evgenia Korneva" userId="e62070071816427d" providerId="LiveId" clId="{35F20D84-0D86-4BB1-90A0-9C8E7CF05990}" dt="2021-03-17T22:09:02.615" v="1363" actId="21"/>
          <ac:grpSpMkLst>
            <pc:docMk/>
            <pc:sldMk cId="2016635962" sldId="435"/>
            <ac:grpSpMk id="104" creationId="{BAA524CB-C560-4BE7-8DBC-E82C5F10B784}"/>
          </ac:grpSpMkLst>
        </pc:grpChg>
        <pc:grpChg chg="add del mod">
          <ac:chgData name="Evgenia Korneva" userId="e62070071816427d" providerId="LiveId" clId="{35F20D84-0D86-4BB1-90A0-9C8E7CF05990}" dt="2021-03-18T05:33:14.831" v="5494" actId="21"/>
          <ac:grpSpMkLst>
            <pc:docMk/>
            <pc:sldMk cId="2016635962" sldId="435"/>
            <ac:grpSpMk id="111" creationId="{22CB4FF1-ADD0-4ADE-833F-2459D2F599A8}"/>
          </ac:grpSpMkLst>
        </pc:grpChg>
        <pc:grpChg chg="add del mod">
          <ac:chgData name="Evgenia Korneva" userId="e62070071816427d" providerId="LiveId" clId="{35F20D84-0D86-4BB1-90A0-9C8E7CF05990}" dt="2021-03-18T05:33:14.831" v="5494" actId="21"/>
          <ac:grpSpMkLst>
            <pc:docMk/>
            <pc:sldMk cId="2016635962" sldId="435"/>
            <ac:grpSpMk id="118" creationId="{12606230-2637-413F-A2BA-19A0332E1684}"/>
          </ac:grpSpMkLst>
        </pc:grpChg>
        <pc:grpChg chg="add del mod">
          <ac:chgData name="Evgenia Korneva" userId="e62070071816427d" providerId="LiveId" clId="{35F20D84-0D86-4BB1-90A0-9C8E7CF05990}" dt="2021-03-18T05:33:14.831" v="5494" actId="21"/>
          <ac:grpSpMkLst>
            <pc:docMk/>
            <pc:sldMk cId="2016635962" sldId="435"/>
            <ac:grpSpMk id="125" creationId="{56EECF64-670D-48F1-AD0B-0EC0DB74774E}"/>
          </ac:grpSpMkLst>
        </pc:grpChg>
        <pc:cxnChg chg="mod">
          <ac:chgData name="Evgenia Korneva" userId="e62070071816427d" providerId="LiveId" clId="{35F20D84-0D86-4BB1-90A0-9C8E7CF05990}" dt="2021-03-18T05:29:19.333" v="5332" actId="165"/>
          <ac:cxnSpMkLst>
            <pc:docMk/>
            <pc:sldMk cId="2016635962" sldId="435"/>
            <ac:cxnSpMk id="74" creationId="{BB93703E-A82A-4F9F-8C7B-A6DCD5B87F44}"/>
          </ac:cxnSpMkLst>
        </pc:cxnChg>
        <pc:cxnChg chg="mod">
          <ac:chgData name="Evgenia Korneva" userId="e62070071816427d" providerId="LiveId" clId="{35F20D84-0D86-4BB1-90A0-9C8E7CF05990}" dt="2021-03-18T05:29:19.333" v="5332" actId="165"/>
          <ac:cxnSpMkLst>
            <pc:docMk/>
            <pc:sldMk cId="2016635962" sldId="435"/>
            <ac:cxnSpMk id="75" creationId="{A1DBE5BA-14F7-4DF3-A766-22A782096D90}"/>
          </ac:cxnSpMkLst>
        </pc:cxnChg>
        <pc:cxnChg chg="mod">
          <ac:chgData name="Evgenia Korneva" userId="e62070071816427d" providerId="LiveId" clId="{35F20D84-0D86-4BB1-90A0-9C8E7CF05990}" dt="2021-03-18T05:29:19.333" v="5332" actId="165"/>
          <ac:cxnSpMkLst>
            <pc:docMk/>
            <pc:sldMk cId="2016635962" sldId="435"/>
            <ac:cxnSpMk id="81" creationId="{511EC709-9E5D-4ECC-B25B-5071F31C58B7}"/>
          </ac:cxnSpMkLst>
        </pc:cxnChg>
        <pc:cxnChg chg="mod">
          <ac:chgData name="Evgenia Korneva" userId="e62070071816427d" providerId="LiveId" clId="{35F20D84-0D86-4BB1-90A0-9C8E7CF05990}" dt="2021-03-18T05:29:19.333" v="5332" actId="165"/>
          <ac:cxnSpMkLst>
            <pc:docMk/>
            <pc:sldMk cId="2016635962" sldId="435"/>
            <ac:cxnSpMk id="82" creationId="{2DEBC28B-7548-4E32-94C2-79574EE52B3F}"/>
          </ac:cxnSpMkLst>
        </pc:cxnChg>
        <pc:cxnChg chg="mod">
          <ac:chgData name="Evgenia Korneva" userId="e62070071816427d" providerId="LiveId" clId="{35F20D84-0D86-4BB1-90A0-9C8E7CF05990}" dt="2021-03-18T05:29:19.333" v="5332" actId="165"/>
          <ac:cxnSpMkLst>
            <pc:docMk/>
            <pc:sldMk cId="2016635962" sldId="435"/>
            <ac:cxnSpMk id="88" creationId="{4594EF12-87EB-44E9-865D-A46BADE78345}"/>
          </ac:cxnSpMkLst>
        </pc:cxnChg>
        <pc:cxnChg chg="mod">
          <ac:chgData name="Evgenia Korneva" userId="e62070071816427d" providerId="LiveId" clId="{35F20D84-0D86-4BB1-90A0-9C8E7CF05990}" dt="2021-03-18T05:29:19.333" v="5332" actId="165"/>
          <ac:cxnSpMkLst>
            <pc:docMk/>
            <pc:sldMk cId="2016635962" sldId="435"/>
            <ac:cxnSpMk id="89" creationId="{C9A79301-66E3-4F73-A7FE-CDA8A083EAD8}"/>
          </ac:cxnSpMkLst>
        </pc:cxnChg>
        <pc:cxnChg chg="mod">
          <ac:chgData name="Evgenia Korneva" userId="e62070071816427d" providerId="LiveId" clId="{35F20D84-0D86-4BB1-90A0-9C8E7CF05990}" dt="2021-03-17T22:08:33.528" v="1359"/>
          <ac:cxnSpMkLst>
            <pc:docMk/>
            <pc:sldMk cId="2016635962" sldId="435"/>
            <ac:cxnSpMk id="95" creationId="{F9A0F446-233D-4DC4-9A47-425284ECE8F1}"/>
          </ac:cxnSpMkLst>
        </pc:cxnChg>
        <pc:cxnChg chg="mod">
          <ac:chgData name="Evgenia Korneva" userId="e62070071816427d" providerId="LiveId" clId="{35F20D84-0D86-4BB1-90A0-9C8E7CF05990}" dt="2021-03-17T22:08:33.528" v="1359"/>
          <ac:cxnSpMkLst>
            <pc:docMk/>
            <pc:sldMk cId="2016635962" sldId="435"/>
            <ac:cxnSpMk id="96" creationId="{979FBE81-5CF2-420E-9F21-4EDF41D69C8A}"/>
          </ac:cxnSpMkLst>
        </pc:cxnChg>
        <pc:cxnChg chg="mod">
          <ac:chgData name="Evgenia Korneva" userId="e62070071816427d" providerId="LiveId" clId="{35F20D84-0D86-4BB1-90A0-9C8E7CF05990}" dt="2021-03-17T22:08:33.528" v="1359"/>
          <ac:cxnSpMkLst>
            <pc:docMk/>
            <pc:sldMk cId="2016635962" sldId="435"/>
            <ac:cxnSpMk id="102" creationId="{35D91B97-8F8F-410F-8C9C-0EB2A344127D}"/>
          </ac:cxnSpMkLst>
        </pc:cxnChg>
        <pc:cxnChg chg="mod">
          <ac:chgData name="Evgenia Korneva" userId="e62070071816427d" providerId="LiveId" clId="{35F20D84-0D86-4BB1-90A0-9C8E7CF05990}" dt="2021-03-17T22:08:33.528" v="1359"/>
          <ac:cxnSpMkLst>
            <pc:docMk/>
            <pc:sldMk cId="2016635962" sldId="435"/>
            <ac:cxnSpMk id="103" creationId="{F5E234CB-EE0D-4580-AE52-19E6A2EFB210}"/>
          </ac:cxnSpMkLst>
        </pc:cxnChg>
        <pc:cxnChg chg="mod">
          <ac:chgData name="Evgenia Korneva" userId="e62070071816427d" providerId="LiveId" clId="{35F20D84-0D86-4BB1-90A0-9C8E7CF05990}" dt="2021-03-17T22:08:33.528" v="1359"/>
          <ac:cxnSpMkLst>
            <pc:docMk/>
            <pc:sldMk cId="2016635962" sldId="435"/>
            <ac:cxnSpMk id="109" creationId="{AD3C6925-996D-40E4-983C-B3AD106325F1}"/>
          </ac:cxnSpMkLst>
        </pc:cxnChg>
        <pc:cxnChg chg="mod">
          <ac:chgData name="Evgenia Korneva" userId="e62070071816427d" providerId="LiveId" clId="{35F20D84-0D86-4BB1-90A0-9C8E7CF05990}" dt="2021-03-17T22:08:33.528" v="1359"/>
          <ac:cxnSpMkLst>
            <pc:docMk/>
            <pc:sldMk cId="2016635962" sldId="435"/>
            <ac:cxnSpMk id="110" creationId="{02A3BC11-34F9-4FF6-AB6F-E13D8D04A3B5}"/>
          </ac:cxnSpMkLst>
        </pc:cxnChg>
        <pc:cxnChg chg="mod">
          <ac:chgData name="Evgenia Korneva" userId="e62070071816427d" providerId="LiveId" clId="{35F20D84-0D86-4BB1-90A0-9C8E7CF05990}" dt="2021-03-18T05:32:40.785" v="5419"/>
          <ac:cxnSpMkLst>
            <pc:docMk/>
            <pc:sldMk cId="2016635962" sldId="435"/>
            <ac:cxnSpMk id="116" creationId="{1BCDCE69-B0C5-4FA9-82B3-88327A7480D2}"/>
          </ac:cxnSpMkLst>
        </pc:cxnChg>
        <pc:cxnChg chg="mod">
          <ac:chgData name="Evgenia Korneva" userId="e62070071816427d" providerId="LiveId" clId="{35F20D84-0D86-4BB1-90A0-9C8E7CF05990}" dt="2021-03-18T05:32:40.785" v="5419"/>
          <ac:cxnSpMkLst>
            <pc:docMk/>
            <pc:sldMk cId="2016635962" sldId="435"/>
            <ac:cxnSpMk id="117" creationId="{8370373B-4A39-4A0B-AFE0-26D26557944B}"/>
          </ac:cxnSpMkLst>
        </pc:cxnChg>
        <pc:cxnChg chg="mod">
          <ac:chgData name="Evgenia Korneva" userId="e62070071816427d" providerId="LiveId" clId="{35F20D84-0D86-4BB1-90A0-9C8E7CF05990}" dt="2021-03-18T05:32:40.785" v="5419"/>
          <ac:cxnSpMkLst>
            <pc:docMk/>
            <pc:sldMk cId="2016635962" sldId="435"/>
            <ac:cxnSpMk id="123" creationId="{FC259145-C478-483C-ADB4-9022A4B24366}"/>
          </ac:cxnSpMkLst>
        </pc:cxnChg>
        <pc:cxnChg chg="mod">
          <ac:chgData name="Evgenia Korneva" userId="e62070071816427d" providerId="LiveId" clId="{35F20D84-0D86-4BB1-90A0-9C8E7CF05990}" dt="2021-03-18T05:32:40.785" v="5419"/>
          <ac:cxnSpMkLst>
            <pc:docMk/>
            <pc:sldMk cId="2016635962" sldId="435"/>
            <ac:cxnSpMk id="124" creationId="{E4C043C1-674E-4968-A234-429D6092A460}"/>
          </ac:cxnSpMkLst>
        </pc:cxnChg>
        <pc:cxnChg chg="mod">
          <ac:chgData name="Evgenia Korneva" userId="e62070071816427d" providerId="LiveId" clId="{35F20D84-0D86-4BB1-90A0-9C8E7CF05990}" dt="2021-03-18T05:32:40.785" v="5419"/>
          <ac:cxnSpMkLst>
            <pc:docMk/>
            <pc:sldMk cId="2016635962" sldId="435"/>
            <ac:cxnSpMk id="130" creationId="{EE25FCE4-2A40-47B9-AAB6-7AFEE51DEF8A}"/>
          </ac:cxnSpMkLst>
        </pc:cxnChg>
        <pc:cxnChg chg="mod">
          <ac:chgData name="Evgenia Korneva" userId="e62070071816427d" providerId="LiveId" clId="{35F20D84-0D86-4BB1-90A0-9C8E7CF05990}" dt="2021-03-18T05:32:40.785" v="5419"/>
          <ac:cxnSpMkLst>
            <pc:docMk/>
            <pc:sldMk cId="2016635962" sldId="435"/>
            <ac:cxnSpMk id="131" creationId="{15989B4D-41A4-4399-961A-0E3EE838A72F}"/>
          </ac:cxnSpMkLst>
        </pc:cxnChg>
      </pc:sldChg>
      <pc:sldChg chg="addSp delSp modSp new mod">
        <pc:chgData name="Evgenia Korneva" userId="e62070071816427d" providerId="LiveId" clId="{35F20D84-0D86-4BB1-90A0-9C8E7CF05990}" dt="2021-03-18T06:52:01.455" v="7596" actId="1076"/>
        <pc:sldMkLst>
          <pc:docMk/>
          <pc:sldMk cId="1100907445" sldId="436"/>
        </pc:sldMkLst>
        <pc:spChg chg="mod">
          <ac:chgData name="Evgenia Korneva" userId="e62070071816427d" providerId="LiveId" clId="{35F20D84-0D86-4BB1-90A0-9C8E7CF05990}" dt="2021-03-18T05:31:30.526" v="5339"/>
          <ac:spMkLst>
            <pc:docMk/>
            <pc:sldMk cId="1100907445" sldId="436"/>
            <ac:spMk id="2" creationId="{207DE353-CE21-4C23-859A-7A22A5E3B950}"/>
          </ac:spMkLst>
        </pc:spChg>
        <pc:spChg chg="mod">
          <ac:chgData name="Evgenia Korneva" userId="e62070071816427d" providerId="LiveId" clId="{35F20D84-0D86-4BB1-90A0-9C8E7CF05990}" dt="2021-03-18T06:51:49.484" v="7595" actId="948"/>
          <ac:spMkLst>
            <pc:docMk/>
            <pc:sldMk cId="1100907445" sldId="436"/>
            <ac:spMk id="3" creationId="{CA3EBA08-AAEA-4EF2-AA57-0B27BFB3B09D}"/>
          </ac:spMkLst>
        </pc:spChg>
        <pc:spChg chg="mod">
          <ac:chgData name="Evgenia Korneva" userId="e62070071816427d" providerId="LiveId" clId="{35F20D84-0D86-4BB1-90A0-9C8E7CF05990}" dt="2021-03-18T05:31:53.530" v="5413" actId="165"/>
          <ac:spMkLst>
            <pc:docMk/>
            <pc:sldMk cId="1100907445" sldId="436"/>
            <ac:spMk id="7" creationId="{30962137-D91C-454B-846F-2C098DE157B0}"/>
          </ac:spMkLst>
        </pc:spChg>
        <pc:spChg chg="mod">
          <ac:chgData name="Evgenia Korneva" userId="e62070071816427d" providerId="LiveId" clId="{35F20D84-0D86-4BB1-90A0-9C8E7CF05990}" dt="2021-03-18T05:31:53.530" v="5413" actId="165"/>
          <ac:spMkLst>
            <pc:docMk/>
            <pc:sldMk cId="1100907445" sldId="436"/>
            <ac:spMk id="8" creationId="{9F9D28F9-F754-402D-9EDB-BCD91ADC45FA}"/>
          </ac:spMkLst>
        </pc:spChg>
        <pc:spChg chg="mod">
          <ac:chgData name="Evgenia Korneva" userId="e62070071816427d" providerId="LiveId" clId="{35F20D84-0D86-4BB1-90A0-9C8E7CF05990}" dt="2021-03-18T05:31:53.530" v="5413" actId="165"/>
          <ac:spMkLst>
            <pc:docMk/>
            <pc:sldMk cId="1100907445" sldId="436"/>
            <ac:spMk id="9" creationId="{E661802E-ACEB-4F00-8AF6-ACA05377566F}"/>
          </ac:spMkLst>
        </pc:spChg>
        <pc:spChg chg="mod">
          <ac:chgData name="Evgenia Korneva" userId="e62070071816427d" providerId="LiveId" clId="{35F20D84-0D86-4BB1-90A0-9C8E7CF05990}" dt="2021-03-18T05:31:53.530" v="5413" actId="165"/>
          <ac:spMkLst>
            <pc:docMk/>
            <pc:sldMk cId="1100907445" sldId="436"/>
            <ac:spMk id="10" creationId="{B60E4112-CD0C-44F1-B19A-8AA3A23624EE}"/>
          </ac:spMkLst>
        </pc:spChg>
        <pc:spChg chg="mod">
          <ac:chgData name="Evgenia Korneva" userId="e62070071816427d" providerId="LiveId" clId="{35F20D84-0D86-4BB1-90A0-9C8E7CF05990}" dt="2021-03-18T05:31:53.530" v="5413" actId="165"/>
          <ac:spMkLst>
            <pc:docMk/>
            <pc:sldMk cId="1100907445" sldId="436"/>
            <ac:spMk id="14" creationId="{BEA1A186-8067-4BA1-B39C-C744DEB9CF96}"/>
          </ac:spMkLst>
        </pc:spChg>
        <pc:spChg chg="mod">
          <ac:chgData name="Evgenia Korneva" userId="e62070071816427d" providerId="LiveId" clId="{35F20D84-0D86-4BB1-90A0-9C8E7CF05990}" dt="2021-03-18T05:31:53.530" v="5413" actId="165"/>
          <ac:spMkLst>
            <pc:docMk/>
            <pc:sldMk cId="1100907445" sldId="436"/>
            <ac:spMk id="15" creationId="{808EDADD-A566-469B-B5F2-025054BB419B}"/>
          </ac:spMkLst>
        </pc:spChg>
        <pc:spChg chg="mod">
          <ac:chgData name="Evgenia Korneva" userId="e62070071816427d" providerId="LiveId" clId="{35F20D84-0D86-4BB1-90A0-9C8E7CF05990}" dt="2021-03-18T05:31:53.530" v="5413" actId="165"/>
          <ac:spMkLst>
            <pc:docMk/>
            <pc:sldMk cId="1100907445" sldId="436"/>
            <ac:spMk id="16" creationId="{4D4EF8AE-F2C4-4D21-AA15-1087F7BE4286}"/>
          </ac:spMkLst>
        </pc:spChg>
        <pc:spChg chg="mod">
          <ac:chgData name="Evgenia Korneva" userId="e62070071816427d" providerId="LiveId" clId="{35F20D84-0D86-4BB1-90A0-9C8E7CF05990}" dt="2021-03-18T05:31:53.530" v="5413" actId="165"/>
          <ac:spMkLst>
            <pc:docMk/>
            <pc:sldMk cId="1100907445" sldId="436"/>
            <ac:spMk id="17" creationId="{F59C5CC7-8201-4EA0-86E0-68B6C0523789}"/>
          </ac:spMkLst>
        </pc:spChg>
        <pc:spChg chg="mod">
          <ac:chgData name="Evgenia Korneva" userId="e62070071816427d" providerId="LiveId" clId="{35F20D84-0D86-4BB1-90A0-9C8E7CF05990}" dt="2021-03-18T05:31:53.530" v="5413" actId="165"/>
          <ac:spMkLst>
            <pc:docMk/>
            <pc:sldMk cId="1100907445" sldId="436"/>
            <ac:spMk id="21" creationId="{6D7433BD-FA10-44D2-9592-B89ADCDCAF9A}"/>
          </ac:spMkLst>
        </pc:spChg>
        <pc:spChg chg="mod">
          <ac:chgData name="Evgenia Korneva" userId="e62070071816427d" providerId="LiveId" clId="{35F20D84-0D86-4BB1-90A0-9C8E7CF05990}" dt="2021-03-18T05:31:53.530" v="5413" actId="165"/>
          <ac:spMkLst>
            <pc:docMk/>
            <pc:sldMk cId="1100907445" sldId="436"/>
            <ac:spMk id="22" creationId="{C73C0544-133C-4332-9F84-1E4D659C0522}"/>
          </ac:spMkLst>
        </pc:spChg>
        <pc:spChg chg="mod">
          <ac:chgData name="Evgenia Korneva" userId="e62070071816427d" providerId="LiveId" clId="{35F20D84-0D86-4BB1-90A0-9C8E7CF05990}" dt="2021-03-18T05:31:53.530" v="5413" actId="165"/>
          <ac:spMkLst>
            <pc:docMk/>
            <pc:sldMk cId="1100907445" sldId="436"/>
            <ac:spMk id="23" creationId="{658A20D4-3902-49C6-AE72-3F6B2A9CC2DF}"/>
          </ac:spMkLst>
        </pc:spChg>
        <pc:spChg chg="mod">
          <ac:chgData name="Evgenia Korneva" userId="e62070071816427d" providerId="LiveId" clId="{35F20D84-0D86-4BB1-90A0-9C8E7CF05990}" dt="2021-03-18T05:31:53.530" v="5413" actId="165"/>
          <ac:spMkLst>
            <pc:docMk/>
            <pc:sldMk cId="1100907445" sldId="436"/>
            <ac:spMk id="24" creationId="{8FD53517-1C37-410C-A610-0AB20AD0A1BD}"/>
          </ac:spMkLst>
        </pc:spChg>
        <pc:spChg chg="mod">
          <ac:chgData name="Evgenia Korneva" userId="e62070071816427d" providerId="LiveId" clId="{35F20D84-0D86-4BB1-90A0-9C8E7CF05990}" dt="2021-03-18T05:33:16.695" v="5495"/>
          <ac:spMkLst>
            <pc:docMk/>
            <pc:sldMk cId="1100907445" sldId="436"/>
            <ac:spMk id="29" creationId="{CB039396-CDA9-4E5A-9134-F5B166DE327A}"/>
          </ac:spMkLst>
        </pc:spChg>
        <pc:spChg chg="mod">
          <ac:chgData name="Evgenia Korneva" userId="e62070071816427d" providerId="LiveId" clId="{35F20D84-0D86-4BB1-90A0-9C8E7CF05990}" dt="2021-03-18T05:33:16.695" v="5495"/>
          <ac:spMkLst>
            <pc:docMk/>
            <pc:sldMk cId="1100907445" sldId="436"/>
            <ac:spMk id="30" creationId="{0EAFEBC9-AD51-4E42-8171-A5F6EB16C318}"/>
          </ac:spMkLst>
        </pc:spChg>
        <pc:spChg chg="mod">
          <ac:chgData name="Evgenia Korneva" userId="e62070071816427d" providerId="LiveId" clId="{35F20D84-0D86-4BB1-90A0-9C8E7CF05990}" dt="2021-03-18T05:33:16.695" v="5495"/>
          <ac:spMkLst>
            <pc:docMk/>
            <pc:sldMk cId="1100907445" sldId="436"/>
            <ac:spMk id="31" creationId="{19F592D5-4A6C-4359-8523-F07D0D325A6A}"/>
          </ac:spMkLst>
        </pc:spChg>
        <pc:spChg chg="mod">
          <ac:chgData name="Evgenia Korneva" userId="e62070071816427d" providerId="LiveId" clId="{35F20D84-0D86-4BB1-90A0-9C8E7CF05990}" dt="2021-03-18T05:33:16.695" v="5495"/>
          <ac:spMkLst>
            <pc:docMk/>
            <pc:sldMk cId="1100907445" sldId="436"/>
            <ac:spMk id="32" creationId="{968B579F-0540-47D7-8C22-404F861793BC}"/>
          </ac:spMkLst>
        </pc:spChg>
        <pc:spChg chg="mod">
          <ac:chgData name="Evgenia Korneva" userId="e62070071816427d" providerId="LiveId" clId="{35F20D84-0D86-4BB1-90A0-9C8E7CF05990}" dt="2021-03-18T05:33:16.695" v="5495"/>
          <ac:spMkLst>
            <pc:docMk/>
            <pc:sldMk cId="1100907445" sldId="436"/>
            <ac:spMk id="36" creationId="{09D75615-0FEE-4F02-81DB-090D24DBE44C}"/>
          </ac:spMkLst>
        </pc:spChg>
        <pc:spChg chg="mod">
          <ac:chgData name="Evgenia Korneva" userId="e62070071816427d" providerId="LiveId" clId="{35F20D84-0D86-4BB1-90A0-9C8E7CF05990}" dt="2021-03-18T05:33:16.695" v="5495"/>
          <ac:spMkLst>
            <pc:docMk/>
            <pc:sldMk cId="1100907445" sldId="436"/>
            <ac:spMk id="37" creationId="{EEBE6205-D2FB-453C-B20C-792DB558A317}"/>
          </ac:spMkLst>
        </pc:spChg>
        <pc:spChg chg="mod">
          <ac:chgData name="Evgenia Korneva" userId="e62070071816427d" providerId="LiveId" clId="{35F20D84-0D86-4BB1-90A0-9C8E7CF05990}" dt="2021-03-18T05:33:16.695" v="5495"/>
          <ac:spMkLst>
            <pc:docMk/>
            <pc:sldMk cId="1100907445" sldId="436"/>
            <ac:spMk id="38" creationId="{1516DC46-C8BF-43F3-AAFB-AB1719C974F6}"/>
          </ac:spMkLst>
        </pc:spChg>
        <pc:spChg chg="mod">
          <ac:chgData name="Evgenia Korneva" userId="e62070071816427d" providerId="LiveId" clId="{35F20D84-0D86-4BB1-90A0-9C8E7CF05990}" dt="2021-03-18T05:33:16.695" v="5495"/>
          <ac:spMkLst>
            <pc:docMk/>
            <pc:sldMk cId="1100907445" sldId="436"/>
            <ac:spMk id="39" creationId="{B8EBB64C-BB14-46A5-8E39-48BDA8AEA144}"/>
          </ac:spMkLst>
        </pc:spChg>
        <pc:spChg chg="mod">
          <ac:chgData name="Evgenia Korneva" userId="e62070071816427d" providerId="LiveId" clId="{35F20D84-0D86-4BB1-90A0-9C8E7CF05990}" dt="2021-03-18T05:33:16.695" v="5495"/>
          <ac:spMkLst>
            <pc:docMk/>
            <pc:sldMk cId="1100907445" sldId="436"/>
            <ac:spMk id="43" creationId="{1AB56D26-7754-45E0-B74A-0C1BCD4A85CE}"/>
          </ac:spMkLst>
        </pc:spChg>
        <pc:spChg chg="mod">
          <ac:chgData name="Evgenia Korneva" userId="e62070071816427d" providerId="LiveId" clId="{35F20D84-0D86-4BB1-90A0-9C8E7CF05990}" dt="2021-03-18T05:33:16.695" v="5495"/>
          <ac:spMkLst>
            <pc:docMk/>
            <pc:sldMk cId="1100907445" sldId="436"/>
            <ac:spMk id="44" creationId="{156EF3F6-B05C-4AED-B3CC-606884DAB016}"/>
          </ac:spMkLst>
        </pc:spChg>
        <pc:spChg chg="mod">
          <ac:chgData name="Evgenia Korneva" userId="e62070071816427d" providerId="LiveId" clId="{35F20D84-0D86-4BB1-90A0-9C8E7CF05990}" dt="2021-03-18T05:33:16.695" v="5495"/>
          <ac:spMkLst>
            <pc:docMk/>
            <pc:sldMk cId="1100907445" sldId="436"/>
            <ac:spMk id="45" creationId="{60EF0B37-31F3-47F9-8EC9-263BC6727CBF}"/>
          </ac:spMkLst>
        </pc:spChg>
        <pc:spChg chg="mod">
          <ac:chgData name="Evgenia Korneva" userId="e62070071816427d" providerId="LiveId" clId="{35F20D84-0D86-4BB1-90A0-9C8E7CF05990}" dt="2021-03-18T05:33:16.695" v="5495"/>
          <ac:spMkLst>
            <pc:docMk/>
            <pc:sldMk cId="1100907445" sldId="436"/>
            <ac:spMk id="46" creationId="{5E8F2895-5993-4C77-B69A-F6401FAD8599}"/>
          </ac:spMkLst>
        </pc:spChg>
        <pc:grpChg chg="add del mod topLvl">
          <ac:chgData name="Evgenia Korneva" userId="e62070071816427d" providerId="LiveId" clId="{35F20D84-0D86-4BB1-90A0-9C8E7CF05990}" dt="2021-03-18T05:32:39.161" v="5418" actId="21"/>
          <ac:grpSpMkLst>
            <pc:docMk/>
            <pc:sldMk cId="1100907445" sldId="436"/>
            <ac:grpSpMk id="6" creationId="{F24ED9FA-FBD9-4FD9-9B46-C7970D691AEB}"/>
          </ac:grpSpMkLst>
        </pc:grpChg>
        <pc:grpChg chg="add del mod topLvl">
          <ac:chgData name="Evgenia Korneva" userId="e62070071816427d" providerId="LiveId" clId="{35F20D84-0D86-4BB1-90A0-9C8E7CF05990}" dt="2021-03-18T05:32:39.161" v="5418" actId="21"/>
          <ac:grpSpMkLst>
            <pc:docMk/>
            <pc:sldMk cId="1100907445" sldId="436"/>
            <ac:grpSpMk id="13" creationId="{1B073FFA-7B3B-4868-8E51-7201A6A9F82A}"/>
          </ac:grpSpMkLst>
        </pc:grpChg>
        <pc:grpChg chg="add del mod topLvl">
          <ac:chgData name="Evgenia Korneva" userId="e62070071816427d" providerId="LiveId" clId="{35F20D84-0D86-4BB1-90A0-9C8E7CF05990}" dt="2021-03-18T05:32:39.161" v="5418" actId="21"/>
          <ac:grpSpMkLst>
            <pc:docMk/>
            <pc:sldMk cId="1100907445" sldId="436"/>
            <ac:grpSpMk id="20" creationId="{0A8BC65C-ACB7-4F53-9F4F-57E6848D0A6E}"/>
          </ac:grpSpMkLst>
        </pc:grpChg>
        <pc:grpChg chg="add del mod">
          <ac:chgData name="Evgenia Korneva" userId="e62070071816427d" providerId="LiveId" clId="{35F20D84-0D86-4BB1-90A0-9C8E7CF05990}" dt="2021-03-18T05:31:53.530" v="5413" actId="165"/>
          <ac:grpSpMkLst>
            <pc:docMk/>
            <pc:sldMk cId="1100907445" sldId="436"/>
            <ac:grpSpMk id="27" creationId="{1805AB80-3685-4AF5-8BA5-EBFB90885084}"/>
          </ac:grpSpMkLst>
        </pc:grpChg>
        <pc:grpChg chg="add mod">
          <ac:chgData name="Evgenia Korneva" userId="e62070071816427d" providerId="LiveId" clId="{35F20D84-0D86-4BB1-90A0-9C8E7CF05990}" dt="2021-03-18T06:52:01.455" v="7596" actId="1076"/>
          <ac:grpSpMkLst>
            <pc:docMk/>
            <pc:sldMk cId="1100907445" sldId="436"/>
            <ac:grpSpMk id="28" creationId="{AC005A27-6844-4827-9A60-B8FB6421BA6D}"/>
          </ac:grpSpMkLst>
        </pc:grpChg>
        <pc:grpChg chg="add mod">
          <ac:chgData name="Evgenia Korneva" userId="e62070071816427d" providerId="LiveId" clId="{35F20D84-0D86-4BB1-90A0-9C8E7CF05990}" dt="2021-03-18T06:52:01.455" v="7596" actId="1076"/>
          <ac:grpSpMkLst>
            <pc:docMk/>
            <pc:sldMk cId="1100907445" sldId="436"/>
            <ac:grpSpMk id="35" creationId="{A13DBF60-2749-4528-90F4-D93E4057C85D}"/>
          </ac:grpSpMkLst>
        </pc:grpChg>
        <pc:grpChg chg="add mod">
          <ac:chgData name="Evgenia Korneva" userId="e62070071816427d" providerId="LiveId" clId="{35F20D84-0D86-4BB1-90A0-9C8E7CF05990}" dt="2021-03-18T06:52:01.455" v="7596" actId="1076"/>
          <ac:grpSpMkLst>
            <pc:docMk/>
            <pc:sldMk cId="1100907445" sldId="436"/>
            <ac:grpSpMk id="42" creationId="{49BC9754-4D52-409A-8CA8-55192CA45074}"/>
          </ac:grpSpMkLst>
        </pc:grpChg>
        <pc:cxnChg chg="mod">
          <ac:chgData name="Evgenia Korneva" userId="e62070071816427d" providerId="LiveId" clId="{35F20D84-0D86-4BB1-90A0-9C8E7CF05990}" dt="2021-03-18T05:31:53.530" v="5413" actId="165"/>
          <ac:cxnSpMkLst>
            <pc:docMk/>
            <pc:sldMk cId="1100907445" sldId="436"/>
            <ac:cxnSpMk id="11" creationId="{A5754A68-AA69-431F-BC31-5C8EE95F87ED}"/>
          </ac:cxnSpMkLst>
        </pc:cxnChg>
        <pc:cxnChg chg="mod">
          <ac:chgData name="Evgenia Korneva" userId="e62070071816427d" providerId="LiveId" clId="{35F20D84-0D86-4BB1-90A0-9C8E7CF05990}" dt="2021-03-18T05:31:53.530" v="5413" actId="165"/>
          <ac:cxnSpMkLst>
            <pc:docMk/>
            <pc:sldMk cId="1100907445" sldId="436"/>
            <ac:cxnSpMk id="12" creationId="{0FF9D280-42AF-48D5-8B4A-4C884A657899}"/>
          </ac:cxnSpMkLst>
        </pc:cxnChg>
        <pc:cxnChg chg="mod">
          <ac:chgData name="Evgenia Korneva" userId="e62070071816427d" providerId="LiveId" clId="{35F20D84-0D86-4BB1-90A0-9C8E7CF05990}" dt="2021-03-18T05:31:53.530" v="5413" actId="165"/>
          <ac:cxnSpMkLst>
            <pc:docMk/>
            <pc:sldMk cId="1100907445" sldId="436"/>
            <ac:cxnSpMk id="18" creationId="{CD031450-A99D-40FA-AA20-AB0440432034}"/>
          </ac:cxnSpMkLst>
        </pc:cxnChg>
        <pc:cxnChg chg="mod">
          <ac:chgData name="Evgenia Korneva" userId="e62070071816427d" providerId="LiveId" clId="{35F20D84-0D86-4BB1-90A0-9C8E7CF05990}" dt="2021-03-18T05:31:53.530" v="5413" actId="165"/>
          <ac:cxnSpMkLst>
            <pc:docMk/>
            <pc:sldMk cId="1100907445" sldId="436"/>
            <ac:cxnSpMk id="19" creationId="{4064C13F-1022-4164-81FD-BA9B8BE4A422}"/>
          </ac:cxnSpMkLst>
        </pc:cxnChg>
        <pc:cxnChg chg="mod">
          <ac:chgData name="Evgenia Korneva" userId="e62070071816427d" providerId="LiveId" clId="{35F20D84-0D86-4BB1-90A0-9C8E7CF05990}" dt="2021-03-18T05:31:53.530" v="5413" actId="165"/>
          <ac:cxnSpMkLst>
            <pc:docMk/>
            <pc:sldMk cId="1100907445" sldId="436"/>
            <ac:cxnSpMk id="25" creationId="{8E2628C1-988A-4399-8270-DF98B72ED59C}"/>
          </ac:cxnSpMkLst>
        </pc:cxnChg>
        <pc:cxnChg chg="mod">
          <ac:chgData name="Evgenia Korneva" userId="e62070071816427d" providerId="LiveId" clId="{35F20D84-0D86-4BB1-90A0-9C8E7CF05990}" dt="2021-03-18T05:31:53.530" v="5413" actId="165"/>
          <ac:cxnSpMkLst>
            <pc:docMk/>
            <pc:sldMk cId="1100907445" sldId="436"/>
            <ac:cxnSpMk id="26" creationId="{EA161D6E-C584-47CD-8140-068DD43F7EE7}"/>
          </ac:cxnSpMkLst>
        </pc:cxnChg>
        <pc:cxnChg chg="mod">
          <ac:chgData name="Evgenia Korneva" userId="e62070071816427d" providerId="LiveId" clId="{35F20D84-0D86-4BB1-90A0-9C8E7CF05990}" dt="2021-03-18T05:33:16.695" v="5495"/>
          <ac:cxnSpMkLst>
            <pc:docMk/>
            <pc:sldMk cId="1100907445" sldId="436"/>
            <ac:cxnSpMk id="33" creationId="{379F7DEC-4D31-410A-9EDF-69E0BF56223B}"/>
          </ac:cxnSpMkLst>
        </pc:cxnChg>
        <pc:cxnChg chg="mod">
          <ac:chgData name="Evgenia Korneva" userId="e62070071816427d" providerId="LiveId" clId="{35F20D84-0D86-4BB1-90A0-9C8E7CF05990}" dt="2021-03-18T05:33:16.695" v="5495"/>
          <ac:cxnSpMkLst>
            <pc:docMk/>
            <pc:sldMk cId="1100907445" sldId="436"/>
            <ac:cxnSpMk id="34" creationId="{F6B7055B-8772-4E0D-B838-07E965CFE735}"/>
          </ac:cxnSpMkLst>
        </pc:cxnChg>
        <pc:cxnChg chg="mod">
          <ac:chgData name="Evgenia Korneva" userId="e62070071816427d" providerId="LiveId" clId="{35F20D84-0D86-4BB1-90A0-9C8E7CF05990}" dt="2021-03-18T05:33:16.695" v="5495"/>
          <ac:cxnSpMkLst>
            <pc:docMk/>
            <pc:sldMk cId="1100907445" sldId="436"/>
            <ac:cxnSpMk id="40" creationId="{D1C5BFC5-B516-4DBB-9C2A-EF925FB74375}"/>
          </ac:cxnSpMkLst>
        </pc:cxnChg>
        <pc:cxnChg chg="mod">
          <ac:chgData name="Evgenia Korneva" userId="e62070071816427d" providerId="LiveId" clId="{35F20D84-0D86-4BB1-90A0-9C8E7CF05990}" dt="2021-03-18T05:33:16.695" v="5495"/>
          <ac:cxnSpMkLst>
            <pc:docMk/>
            <pc:sldMk cId="1100907445" sldId="436"/>
            <ac:cxnSpMk id="41" creationId="{4ED49D28-0AD0-4B3F-B97D-7AB25D35FC92}"/>
          </ac:cxnSpMkLst>
        </pc:cxnChg>
        <pc:cxnChg chg="mod">
          <ac:chgData name="Evgenia Korneva" userId="e62070071816427d" providerId="LiveId" clId="{35F20D84-0D86-4BB1-90A0-9C8E7CF05990}" dt="2021-03-18T05:33:16.695" v="5495"/>
          <ac:cxnSpMkLst>
            <pc:docMk/>
            <pc:sldMk cId="1100907445" sldId="436"/>
            <ac:cxnSpMk id="47" creationId="{7A9D8161-D820-4040-B541-817984912F8C}"/>
          </ac:cxnSpMkLst>
        </pc:cxnChg>
        <pc:cxnChg chg="mod">
          <ac:chgData name="Evgenia Korneva" userId="e62070071816427d" providerId="LiveId" clId="{35F20D84-0D86-4BB1-90A0-9C8E7CF05990}" dt="2021-03-18T05:33:16.695" v="5495"/>
          <ac:cxnSpMkLst>
            <pc:docMk/>
            <pc:sldMk cId="1100907445" sldId="436"/>
            <ac:cxnSpMk id="48" creationId="{B0852A5A-9296-41D1-B41F-AF81A10614FB}"/>
          </ac:cxnSpMkLst>
        </pc:cxnChg>
      </pc:sldChg>
      <pc:sldChg chg="addSp delSp modSp new del mod">
        <pc:chgData name="Evgenia Korneva" userId="e62070071816427d" providerId="LiveId" clId="{35F20D84-0D86-4BB1-90A0-9C8E7CF05990}" dt="2021-03-17T22:13:26.133" v="1406" actId="680"/>
        <pc:sldMkLst>
          <pc:docMk/>
          <pc:sldMk cId="2761379317" sldId="437"/>
        </pc:sldMkLst>
        <pc:spChg chg="mod">
          <ac:chgData name="Evgenia Korneva" userId="e62070071816427d" providerId="LiveId" clId="{35F20D84-0D86-4BB1-90A0-9C8E7CF05990}" dt="2021-03-17T22:13:25.334" v="1405"/>
          <ac:spMkLst>
            <pc:docMk/>
            <pc:sldMk cId="2761379317" sldId="437"/>
            <ac:spMk id="2" creationId="{9F3B6C96-171D-4F09-8608-FDD7CF8C1B02}"/>
          </ac:spMkLst>
        </pc:spChg>
        <pc:spChg chg="mod">
          <ac:chgData name="Evgenia Korneva" userId="e62070071816427d" providerId="LiveId" clId="{35F20D84-0D86-4BB1-90A0-9C8E7CF05990}" dt="2021-03-17T22:13:25.334" v="1405"/>
          <ac:spMkLst>
            <pc:docMk/>
            <pc:sldMk cId="2761379317" sldId="437"/>
            <ac:spMk id="3" creationId="{66A3D349-6683-452E-98FF-9E8EA11585F7}"/>
          </ac:spMkLst>
        </pc:spChg>
        <pc:spChg chg="add del mod">
          <ac:chgData name="Evgenia Korneva" userId="e62070071816427d" providerId="LiveId" clId="{35F20D84-0D86-4BB1-90A0-9C8E7CF05990}" dt="2021-03-17T22:13:25.334" v="1405"/>
          <ac:spMkLst>
            <pc:docMk/>
            <pc:sldMk cId="2761379317" sldId="437"/>
            <ac:spMk id="4" creationId="{12868BE3-7AB7-464A-826F-CE14E9FD094C}"/>
          </ac:spMkLst>
        </pc:spChg>
        <pc:spChg chg="add del mod">
          <ac:chgData name="Evgenia Korneva" userId="e62070071816427d" providerId="LiveId" clId="{35F20D84-0D86-4BB1-90A0-9C8E7CF05990}" dt="2021-03-17T22:13:25.334" v="1405"/>
          <ac:spMkLst>
            <pc:docMk/>
            <pc:sldMk cId="2761379317" sldId="437"/>
            <ac:spMk id="5" creationId="{9EEA6671-0D65-4311-9E69-00297331CDE4}"/>
          </ac:spMkLst>
        </pc:spChg>
      </pc:sldChg>
      <pc:sldChg chg="modSp add mod">
        <pc:chgData name="Evgenia Korneva" userId="e62070071816427d" providerId="LiveId" clId="{35F20D84-0D86-4BB1-90A0-9C8E7CF05990}" dt="2021-03-18T04:38:55.776" v="3244" actId="20577"/>
        <pc:sldMkLst>
          <pc:docMk/>
          <pc:sldMk cId="2829318731" sldId="437"/>
        </pc:sldMkLst>
        <pc:spChg chg="mod">
          <ac:chgData name="Evgenia Korneva" userId="e62070071816427d" providerId="LiveId" clId="{35F20D84-0D86-4BB1-90A0-9C8E7CF05990}" dt="2021-03-18T04:38:55.776" v="3244" actId="20577"/>
          <ac:spMkLst>
            <pc:docMk/>
            <pc:sldMk cId="2829318731" sldId="437"/>
            <ac:spMk id="11" creationId="{0C231F9B-9392-4C67-A91B-664AC16952DB}"/>
          </ac:spMkLst>
        </pc:spChg>
      </pc:sldChg>
      <pc:sldChg chg="modSp add del mod">
        <pc:chgData name="Evgenia Korneva" userId="e62070071816427d" providerId="LiveId" clId="{35F20D84-0D86-4BB1-90A0-9C8E7CF05990}" dt="2021-03-17T23:59:18.189" v="1671" actId="47"/>
        <pc:sldMkLst>
          <pc:docMk/>
          <pc:sldMk cId="3894364827" sldId="438"/>
        </pc:sldMkLst>
        <pc:spChg chg="mod">
          <ac:chgData name="Evgenia Korneva" userId="e62070071816427d" providerId="LiveId" clId="{35F20D84-0D86-4BB1-90A0-9C8E7CF05990}" dt="2021-03-17T23:58:14.996" v="1670" actId="20577"/>
          <ac:spMkLst>
            <pc:docMk/>
            <pc:sldMk cId="3894364827" sldId="438"/>
            <ac:spMk id="3" creationId="{21CA1ADB-15C5-4B39-AED6-6314E62ACF39}"/>
          </ac:spMkLst>
        </pc:spChg>
      </pc:sldChg>
      <pc:sldChg chg="modSp add mod">
        <pc:chgData name="Evgenia Korneva" userId="e62070071816427d" providerId="LiveId" clId="{35F20D84-0D86-4BB1-90A0-9C8E7CF05990}" dt="2021-03-18T04:42:12.138" v="3387" actId="113"/>
        <pc:sldMkLst>
          <pc:docMk/>
          <pc:sldMk cId="4270733616" sldId="438"/>
        </pc:sldMkLst>
        <pc:spChg chg="mod">
          <ac:chgData name="Evgenia Korneva" userId="e62070071816427d" providerId="LiveId" clId="{35F20D84-0D86-4BB1-90A0-9C8E7CF05990}" dt="2021-03-18T04:42:12.138" v="3387" actId="113"/>
          <ac:spMkLst>
            <pc:docMk/>
            <pc:sldMk cId="4270733616" sldId="438"/>
            <ac:spMk id="11" creationId="{0C231F9B-9392-4C67-A91B-664AC16952DB}"/>
          </ac:spMkLst>
        </pc:spChg>
      </pc:sldChg>
      <pc:sldChg chg="modSp add">
        <pc:chgData name="Evgenia Korneva" userId="e62070071816427d" providerId="LiveId" clId="{35F20D84-0D86-4BB1-90A0-9C8E7CF05990}" dt="2021-03-18T00:03:00.145" v="1872" actId="207"/>
        <pc:sldMkLst>
          <pc:docMk/>
          <pc:sldMk cId="576532524" sldId="439"/>
        </pc:sldMkLst>
        <pc:spChg chg="mod">
          <ac:chgData name="Evgenia Korneva" userId="e62070071816427d" providerId="LiveId" clId="{35F20D84-0D86-4BB1-90A0-9C8E7CF05990}" dt="2021-03-18T00:03:00.145" v="1872" actId="207"/>
          <ac:spMkLst>
            <pc:docMk/>
            <pc:sldMk cId="576532524" sldId="439"/>
            <ac:spMk id="3" creationId="{7CD6986C-58FA-4B72-9A2B-22AF25D60209}"/>
          </ac:spMkLst>
        </pc:spChg>
      </pc:sldChg>
      <pc:sldChg chg="modSp add">
        <pc:chgData name="Evgenia Korneva" userId="e62070071816427d" providerId="LiveId" clId="{35F20D84-0D86-4BB1-90A0-9C8E7CF05990}" dt="2021-03-18T00:03:11.483" v="1874" actId="207"/>
        <pc:sldMkLst>
          <pc:docMk/>
          <pc:sldMk cId="3408577571" sldId="440"/>
        </pc:sldMkLst>
        <pc:spChg chg="mod">
          <ac:chgData name="Evgenia Korneva" userId="e62070071816427d" providerId="LiveId" clId="{35F20D84-0D86-4BB1-90A0-9C8E7CF05990}" dt="2021-03-18T00:03:11.483" v="1874" actId="207"/>
          <ac:spMkLst>
            <pc:docMk/>
            <pc:sldMk cId="3408577571" sldId="440"/>
            <ac:spMk id="3" creationId="{7CD6986C-58FA-4B72-9A2B-22AF25D60209}"/>
          </ac:spMkLst>
        </pc:spChg>
      </pc:sldChg>
      <pc:sldChg chg="modSp add del mod">
        <pc:chgData name="Evgenia Korneva" userId="e62070071816427d" providerId="LiveId" clId="{35F20D84-0D86-4BB1-90A0-9C8E7CF05990}" dt="2021-03-18T07:24:10.911" v="8858" actId="47"/>
        <pc:sldMkLst>
          <pc:docMk/>
          <pc:sldMk cId="2492960058" sldId="441"/>
        </pc:sldMkLst>
        <pc:spChg chg="mod">
          <ac:chgData name="Evgenia Korneva" userId="e62070071816427d" providerId="LiveId" clId="{35F20D84-0D86-4BB1-90A0-9C8E7CF05990}" dt="2021-03-18T07:23:04.346" v="8851" actId="404"/>
          <ac:spMkLst>
            <pc:docMk/>
            <pc:sldMk cId="2492960058" sldId="441"/>
            <ac:spMk id="3" creationId="{78AA1890-882E-4341-84C0-556AD033F7B1}"/>
          </ac:spMkLst>
        </pc:spChg>
      </pc:sldChg>
      <pc:sldChg chg="add del">
        <pc:chgData name="Evgenia Korneva" userId="e62070071816427d" providerId="LiveId" clId="{35F20D84-0D86-4BB1-90A0-9C8E7CF05990}" dt="2021-03-18T07:25:10.269" v="8870" actId="47"/>
        <pc:sldMkLst>
          <pc:docMk/>
          <pc:sldMk cId="4116048082" sldId="442"/>
        </pc:sldMkLst>
      </pc:sldChg>
      <pc:sldChg chg="modSp add">
        <pc:chgData name="Evgenia Korneva" userId="e62070071816427d" providerId="LiveId" clId="{35F20D84-0D86-4BB1-90A0-9C8E7CF05990}" dt="2021-03-18T04:37:03.944" v="3143" actId="207"/>
        <pc:sldMkLst>
          <pc:docMk/>
          <pc:sldMk cId="3424729501" sldId="443"/>
        </pc:sldMkLst>
        <pc:spChg chg="mod">
          <ac:chgData name="Evgenia Korneva" userId="e62070071816427d" providerId="LiveId" clId="{35F20D84-0D86-4BB1-90A0-9C8E7CF05990}" dt="2021-03-18T04:37:03.944" v="3143" actId="207"/>
          <ac:spMkLst>
            <pc:docMk/>
            <pc:sldMk cId="3424729501" sldId="443"/>
            <ac:spMk id="11" creationId="{0C231F9B-9392-4C67-A91B-664AC16952DB}"/>
          </ac:spMkLst>
        </pc:spChg>
      </pc:sldChg>
      <pc:sldChg chg="modSp add ord">
        <pc:chgData name="Evgenia Korneva" userId="e62070071816427d" providerId="LiveId" clId="{35F20D84-0D86-4BB1-90A0-9C8E7CF05990}" dt="2021-03-18T04:43:27.665" v="3434"/>
        <pc:sldMkLst>
          <pc:docMk/>
          <pc:sldMk cId="291149838" sldId="444"/>
        </pc:sldMkLst>
        <pc:spChg chg="mod">
          <ac:chgData name="Evgenia Korneva" userId="e62070071816427d" providerId="LiveId" clId="{35F20D84-0D86-4BB1-90A0-9C8E7CF05990}" dt="2021-03-18T04:43:21.770" v="3432" actId="207"/>
          <ac:spMkLst>
            <pc:docMk/>
            <pc:sldMk cId="291149838" sldId="444"/>
            <ac:spMk id="3" creationId="{21CA1ADB-15C5-4B39-AED6-6314E62ACF39}"/>
          </ac:spMkLst>
        </pc:spChg>
      </pc:sldChg>
      <pc:sldChg chg="modSp add">
        <pc:chgData name="Evgenia Korneva" userId="e62070071816427d" providerId="LiveId" clId="{35F20D84-0D86-4BB1-90A0-9C8E7CF05990}" dt="2021-03-18T04:43:38.121" v="3436" actId="207"/>
        <pc:sldMkLst>
          <pc:docMk/>
          <pc:sldMk cId="2414254370" sldId="445"/>
        </pc:sldMkLst>
        <pc:spChg chg="mod">
          <ac:chgData name="Evgenia Korneva" userId="e62070071816427d" providerId="LiveId" clId="{35F20D84-0D86-4BB1-90A0-9C8E7CF05990}" dt="2021-03-18T04:43:38.121" v="3436" actId="207"/>
          <ac:spMkLst>
            <pc:docMk/>
            <pc:sldMk cId="2414254370" sldId="445"/>
            <ac:spMk id="11" creationId="{0C231F9B-9392-4C67-A91B-664AC16952DB}"/>
          </ac:spMkLst>
        </pc:spChg>
      </pc:sldChg>
      <pc:sldChg chg="modSp add">
        <pc:chgData name="Evgenia Korneva" userId="e62070071816427d" providerId="LiveId" clId="{35F20D84-0D86-4BB1-90A0-9C8E7CF05990}" dt="2021-03-18T04:43:55.122" v="3438" actId="207"/>
        <pc:sldMkLst>
          <pc:docMk/>
          <pc:sldMk cId="3865109824" sldId="446"/>
        </pc:sldMkLst>
        <pc:spChg chg="mod">
          <ac:chgData name="Evgenia Korneva" userId="e62070071816427d" providerId="LiveId" clId="{35F20D84-0D86-4BB1-90A0-9C8E7CF05990}" dt="2021-03-18T04:43:55.122" v="3438" actId="207"/>
          <ac:spMkLst>
            <pc:docMk/>
            <pc:sldMk cId="3865109824" sldId="446"/>
            <ac:spMk id="11" creationId="{0C231F9B-9392-4C67-A91B-664AC16952DB}"/>
          </ac:spMkLst>
        </pc:spChg>
      </pc:sldChg>
      <pc:sldChg chg="addSp delSp modSp new mod">
        <pc:chgData name="Evgenia Korneva" userId="e62070071816427d" providerId="LiveId" clId="{35F20D84-0D86-4BB1-90A0-9C8E7CF05990}" dt="2021-03-18T04:48:36.387" v="3772" actId="114"/>
        <pc:sldMkLst>
          <pc:docMk/>
          <pc:sldMk cId="4126826637" sldId="447"/>
        </pc:sldMkLst>
        <pc:spChg chg="del">
          <ac:chgData name="Evgenia Korneva" userId="e62070071816427d" providerId="LiveId" clId="{35F20D84-0D86-4BB1-90A0-9C8E7CF05990}" dt="2021-03-18T04:48:14.709" v="3724"/>
          <ac:spMkLst>
            <pc:docMk/>
            <pc:sldMk cId="4126826637" sldId="447"/>
            <ac:spMk id="2" creationId="{6842C401-325D-4484-8FB6-D1E8C8AEC7B9}"/>
          </ac:spMkLst>
        </pc:spChg>
        <pc:spChg chg="del">
          <ac:chgData name="Evgenia Korneva" userId="e62070071816427d" providerId="LiveId" clId="{35F20D84-0D86-4BB1-90A0-9C8E7CF05990}" dt="2021-03-18T04:48:14.709" v="3724"/>
          <ac:spMkLst>
            <pc:docMk/>
            <pc:sldMk cId="4126826637" sldId="447"/>
            <ac:spMk id="3" creationId="{194634C7-A762-4D4F-A64D-94D46FC18D7A}"/>
          </ac:spMkLst>
        </pc:spChg>
        <pc:spChg chg="mod">
          <ac:chgData name="Evgenia Korneva" userId="e62070071816427d" providerId="LiveId" clId="{35F20D84-0D86-4BB1-90A0-9C8E7CF05990}" dt="2021-03-18T04:48:14.709" v="3724"/>
          <ac:spMkLst>
            <pc:docMk/>
            <pc:sldMk cId="4126826637" sldId="447"/>
            <ac:spMk id="4" creationId="{FDC33C99-093F-400C-ADC1-13EC4029CBFB}"/>
          </ac:spMkLst>
        </pc:spChg>
        <pc:spChg chg="mod">
          <ac:chgData name="Evgenia Korneva" userId="e62070071816427d" providerId="LiveId" clId="{35F20D84-0D86-4BB1-90A0-9C8E7CF05990}" dt="2021-03-18T04:48:14.709" v="3724"/>
          <ac:spMkLst>
            <pc:docMk/>
            <pc:sldMk cId="4126826637" sldId="447"/>
            <ac:spMk id="5" creationId="{A54422E2-17E5-4170-BE14-5369D82D5841}"/>
          </ac:spMkLst>
        </pc:spChg>
        <pc:spChg chg="add mod">
          <ac:chgData name="Evgenia Korneva" userId="e62070071816427d" providerId="LiveId" clId="{35F20D84-0D86-4BB1-90A0-9C8E7CF05990}" dt="2021-03-18T04:48:23.708" v="3738" actId="113"/>
          <ac:spMkLst>
            <pc:docMk/>
            <pc:sldMk cId="4126826637" sldId="447"/>
            <ac:spMk id="6" creationId="{8F04A0D5-6988-4490-ACCA-C4D65CA47CA8}"/>
          </ac:spMkLst>
        </pc:spChg>
        <pc:spChg chg="add mod">
          <ac:chgData name="Evgenia Korneva" userId="e62070071816427d" providerId="LiveId" clId="{35F20D84-0D86-4BB1-90A0-9C8E7CF05990}" dt="2021-03-18T04:48:36.387" v="3772" actId="114"/>
          <ac:spMkLst>
            <pc:docMk/>
            <pc:sldMk cId="4126826637" sldId="447"/>
            <ac:spMk id="7" creationId="{E2A86B93-1D09-4D4B-90C2-BB2FA7192A27}"/>
          </ac:spMkLst>
        </pc:spChg>
      </pc:sldChg>
      <pc:sldChg chg="modSp add mod">
        <pc:chgData name="Evgenia Korneva" userId="e62070071816427d" providerId="LiveId" clId="{35F20D84-0D86-4BB1-90A0-9C8E7CF05990}" dt="2021-03-18T04:55:54.805" v="3898"/>
        <pc:sldMkLst>
          <pc:docMk/>
          <pc:sldMk cId="2833258892" sldId="483"/>
        </pc:sldMkLst>
        <pc:spChg chg="mod">
          <ac:chgData name="Evgenia Korneva" userId="e62070071816427d" providerId="LiveId" clId="{35F20D84-0D86-4BB1-90A0-9C8E7CF05990}" dt="2021-03-18T04:55:54.805" v="3898"/>
          <ac:spMkLst>
            <pc:docMk/>
            <pc:sldMk cId="2833258892" sldId="483"/>
            <ac:spMk id="6" creationId="{92E0E8AC-35F5-4CD6-A2AE-2F4EA9306358}"/>
          </ac:spMkLst>
        </pc:spChg>
        <pc:spChg chg="mod">
          <ac:chgData name="Evgenia Korneva" userId="e62070071816427d" providerId="LiveId" clId="{35F20D84-0D86-4BB1-90A0-9C8E7CF05990}" dt="2021-03-18T04:51:20.838" v="3792" actId="14100"/>
          <ac:spMkLst>
            <pc:docMk/>
            <pc:sldMk cId="2833258892" sldId="483"/>
            <ac:spMk id="7" creationId="{87BE7096-965E-45EF-9EC9-525175EE879D}"/>
          </ac:spMkLst>
        </pc:spChg>
        <pc:graphicFrameChg chg="mod modGraphic">
          <ac:chgData name="Evgenia Korneva" userId="e62070071816427d" providerId="LiveId" clId="{35F20D84-0D86-4BB1-90A0-9C8E7CF05990}" dt="2021-03-18T04:54:28.398" v="3859" actId="14734"/>
          <ac:graphicFrameMkLst>
            <pc:docMk/>
            <pc:sldMk cId="2833258892" sldId="483"/>
            <ac:graphicFrameMk id="8" creationId="{209F97F3-73D7-4D34-AA64-288D41A2E3E2}"/>
          </ac:graphicFrameMkLst>
        </pc:graphicFrameChg>
      </pc:sldChg>
      <pc:sldChg chg="modSp add">
        <pc:chgData name="Evgenia Korneva" userId="e62070071816427d" providerId="LiveId" clId="{35F20D84-0D86-4BB1-90A0-9C8E7CF05990}" dt="2021-03-18T04:55:48.626" v="3897"/>
        <pc:sldMkLst>
          <pc:docMk/>
          <pc:sldMk cId="2481881887" sldId="484"/>
        </pc:sldMkLst>
        <pc:spChg chg="mod">
          <ac:chgData name="Evgenia Korneva" userId="e62070071816427d" providerId="LiveId" clId="{35F20D84-0D86-4BB1-90A0-9C8E7CF05990}" dt="2021-03-18T04:55:48.626" v="3897"/>
          <ac:spMkLst>
            <pc:docMk/>
            <pc:sldMk cId="2481881887" sldId="484"/>
            <ac:spMk id="6" creationId="{92E0E8AC-35F5-4CD6-A2AE-2F4EA9306358}"/>
          </ac:spMkLst>
        </pc:spChg>
        <pc:graphicFrameChg chg="mod">
          <ac:chgData name="Evgenia Korneva" userId="e62070071816427d" providerId="LiveId" clId="{35F20D84-0D86-4BB1-90A0-9C8E7CF05990}" dt="2021-03-18T04:54:47.892" v="3862" actId="207"/>
          <ac:graphicFrameMkLst>
            <pc:docMk/>
            <pc:sldMk cId="2481881887" sldId="484"/>
            <ac:graphicFrameMk id="8" creationId="{209F97F3-73D7-4D34-AA64-288D41A2E3E2}"/>
          </ac:graphicFrameMkLst>
        </pc:graphicFrameChg>
      </pc:sldChg>
      <pc:sldChg chg="modSp add mod">
        <pc:chgData name="Evgenia Korneva" userId="e62070071816427d" providerId="LiveId" clId="{35F20D84-0D86-4BB1-90A0-9C8E7CF05990}" dt="2021-03-18T04:55:45.142" v="3896"/>
        <pc:sldMkLst>
          <pc:docMk/>
          <pc:sldMk cId="2759821096" sldId="485"/>
        </pc:sldMkLst>
        <pc:spChg chg="mod">
          <ac:chgData name="Evgenia Korneva" userId="e62070071816427d" providerId="LiveId" clId="{35F20D84-0D86-4BB1-90A0-9C8E7CF05990}" dt="2021-03-18T04:55:45.142" v="3896"/>
          <ac:spMkLst>
            <pc:docMk/>
            <pc:sldMk cId="2759821096" sldId="485"/>
            <ac:spMk id="6" creationId="{92E0E8AC-35F5-4CD6-A2AE-2F4EA9306358}"/>
          </ac:spMkLst>
        </pc:spChg>
        <pc:graphicFrameChg chg="mod modGraphic">
          <ac:chgData name="Evgenia Korneva" userId="e62070071816427d" providerId="LiveId" clId="{35F20D84-0D86-4BB1-90A0-9C8E7CF05990}" dt="2021-03-18T04:55:03.181" v="3865" actId="207"/>
          <ac:graphicFrameMkLst>
            <pc:docMk/>
            <pc:sldMk cId="2759821096" sldId="485"/>
            <ac:graphicFrameMk id="8" creationId="{209F97F3-73D7-4D34-AA64-288D41A2E3E2}"/>
          </ac:graphicFrameMkLst>
        </pc:graphicFrameChg>
      </pc:sldChg>
      <pc:sldChg chg="modSp add mod">
        <pc:chgData name="Evgenia Korneva" userId="e62070071816427d" providerId="LiveId" clId="{35F20D84-0D86-4BB1-90A0-9C8E7CF05990}" dt="2021-03-18T04:55:33.006" v="3895" actId="20577"/>
        <pc:sldMkLst>
          <pc:docMk/>
          <pc:sldMk cId="4031207309" sldId="486"/>
        </pc:sldMkLst>
        <pc:spChg chg="mod">
          <ac:chgData name="Evgenia Korneva" userId="e62070071816427d" providerId="LiveId" clId="{35F20D84-0D86-4BB1-90A0-9C8E7CF05990}" dt="2021-03-18T04:55:33.006" v="3895" actId="20577"/>
          <ac:spMkLst>
            <pc:docMk/>
            <pc:sldMk cId="4031207309" sldId="486"/>
            <ac:spMk id="6" creationId="{92E0E8AC-35F5-4CD6-A2AE-2F4EA9306358}"/>
          </ac:spMkLst>
        </pc:spChg>
        <pc:graphicFrameChg chg="mod">
          <ac:chgData name="Evgenia Korneva" userId="e62070071816427d" providerId="LiveId" clId="{35F20D84-0D86-4BB1-90A0-9C8E7CF05990}" dt="2021-03-18T04:55:12.573" v="3867" actId="207"/>
          <ac:graphicFrameMkLst>
            <pc:docMk/>
            <pc:sldMk cId="4031207309" sldId="486"/>
            <ac:graphicFrameMk id="8" creationId="{209F97F3-73D7-4D34-AA64-288D41A2E3E2}"/>
          </ac:graphicFrameMkLst>
        </pc:graphicFrameChg>
      </pc:sldChg>
      <pc:sldChg chg="modSp add mod ord">
        <pc:chgData name="Evgenia Korneva" userId="e62070071816427d" providerId="LiveId" clId="{35F20D84-0D86-4BB1-90A0-9C8E7CF05990}" dt="2021-03-19T04:46:43.335" v="10110"/>
        <pc:sldMkLst>
          <pc:docMk/>
          <pc:sldMk cId="2690548437" sldId="487"/>
        </pc:sldMkLst>
        <pc:spChg chg="mod">
          <ac:chgData name="Evgenia Korneva" userId="e62070071816427d" providerId="LiveId" clId="{35F20D84-0D86-4BB1-90A0-9C8E7CF05990}" dt="2021-03-18T05:40:56.780" v="6015" actId="20577"/>
          <ac:spMkLst>
            <pc:docMk/>
            <pc:sldMk cId="2690548437" sldId="487"/>
            <ac:spMk id="6" creationId="{92E0E8AC-35F5-4CD6-A2AE-2F4EA9306358}"/>
          </ac:spMkLst>
        </pc:spChg>
        <pc:graphicFrameChg chg="mod modGraphic">
          <ac:chgData name="Evgenia Korneva" userId="e62070071816427d" providerId="LiveId" clId="{35F20D84-0D86-4BB1-90A0-9C8E7CF05990}" dt="2021-03-18T05:02:37.780" v="4054" actId="20577"/>
          <ac:graphicFrameMkLst>
            <pc:docMk/>
            <pc:sldMk cId="2690548437" sldId="487"/>
            <ac:graphicFrameMk id="8" creationId="{209F97F3-73D7-4D34-AA64-288D41A2E3E2}"/>
          </ac:graphicFrameMkLst>
        </pc:graphicFrameChg>
      </pc:sldChg>
      <pc:sldChg chg="addSp delSp modSp new mod">
        <pc:chgData name="Evgenia Korneva" userId="e62070071816427d" providerId="LiveId" clId="{35F20D84-0D86-4BB1-90A0-9C8E7CF05990}" dt="2021-03-18T05:04:07.407" v="4109" actId="20577"/>
        <pc:sldMkLst>
          <pc:docMk/>
          <pc:sldMk cId="2260138123" sldId="488"/>
        </pc:sldMkLst>
        <pc:spChg chg="del">
          <ac:chgData name="Evgenia Korneva" userId="e62070071816427d" providerId="LiveId" clId="{35F20D84-0D86-4BB1-90A0-9C8E7CF05990}" dt="2021-03-18T05:03:46.414" v="4056"/>
          <ac:spMkLst>
            <pc:docMk/>
            <pc:sldMk cId="2260138123" sldId="488"/>
            <ac:spMk id="2" creationId="{F38EEB88-AC83-4F0E-AAD9-3F3FA5DF6269}"/>
          </ac:spMkLst>
        </pc:spChg>
        <pc:spChg chg="del">
          <ac:chgData name="Evgenia Korneva" userId="e62070071816427d" providerId="LiveId" clId="{35F20D84-0D86-4BB1-90A0-9C8E7CF05990}" dt="2021-03-18T05:03:46.414" v="4056"/>
          <ac:spMkLst>
            <pc:docMk/>
            <pc:sldMk cId="2260138123" sldId="488"/>
            <ac:spMk id="3" creationId="{56C81E11-285A-49FC-8D1D-881D990BCEE4}"/>
          </ac:spMkLst>
        </pc:spChg>
        <pc:spChg chg="mod">
          <ac:chgData name="Evgenia Korneva" userId="e62070071816427d" providerId="LiveId" clId="{35F20D84-0D86-4BB1-90A0-9C8E7CF05990}" dt="2021-03-18T05:03:46.414" v="4056"/>
          <ac:spMkLst>
            <pc:docMk/>
            <pc:sldMk cId="2260138123" sldId="488"/>
            <ac:spMk id="4" creationId="{CC773897-EEFF-49C3-AEBE-99ACCDDD1A4F}"/>
          </ac:spMkLst>
        </pc:spChg>
        <pc:spChg chg="mod">
          <ac:chgData name="Evgenia Korneva" userId="e62070071816427d" providerId="LiveId" clId="{35F20D84-0D86-4BB1-90A0-9C8E7CF05990}" dt="2021-03-18T05:03:46.414" v="4056"/>
          <ac:spMkLst>
            <pc:docMk/>
            <pc:sldMk cId="2260138123" sldId="488"/>
            <ac:spMk id="5" creationId="{EC935207-AE53-426A-A0BE-3A581A0EC914}"/>
          </ac:spMkLst>
        </pc:spChg>
        <pc:spChg chg="add mod">
          <ac:chgData name="Evgenia Korneva" userId="e62070071816427d" providerId="LiveId" clId="{35F20D84-0D86-4BB1-90A0-9C8E7CF05990}" dt="2021-03-18T05:03:52.855" v="4063" actId="113"/>
          <ac:spMkLst>
            <pc:docMk/>
            <pc:sldMk cId="2260138123" sldId="488"/>
            <ac:spMk id="6" creationId="{E7499D79-3927-4F7B-88FD-BAECF96B21B0}"/>
          </ac:spMkLst>
        </pc:spChg>
        <pc:spChg chg="add mod">
          <ac:chgData name="Evgenia Korneva" userId="e62070071816427d" providerId="LiveId" clId="{35F20D84-0D86-4BB1-90A0-9C8E7CF05990}" dt="2021-03-18T05:04:07.407" v="4109" actId="20577"/>
          <ac:spMkLst>
            <pc:docMk/>
            <pc:sldMk cId="2260138123" sldId="488"/>
            <ac:spMk id="7" creationId="{18E7D99C-9207-4262-BA64-F4E616C4CC8D}"/>
          </ac:spMkLst>
        </pc:spChg>
      </pc:sldChg>
      <pc:sldChg chg="modSp add mod">
        <pc:chgData name="Evgenia Korneva" userId="e62070071816427d" providerId="LiveId" clId="{35F20D84-0D86-4BB1-90A0-9C8E7CF05990}" dt="2021-03-18T05:05:15.271" v="4139" actId="207"/>
        <pc:sldMkLst>
          <pc:docMk/>
          <pc:sldMk cId="1669965912" sldId="489"/>
        </pc:sldMkLst>
        <pc:spChg chg="mod">
          <ac:chgData name="Evgenia Korneva" userId="e62070071816427d" providerId="LiveId" clId="{35F20D84-0D86-4BB1-90A0-9C8E7CF05990}" dt="2021-03-18T05:04:21.877" v="4132" actId="20577"/>
          <ac:spMkLst>
            <pc:docMk/>
            <pc:sldMk cId="1669965912" sldId="489"/>
            <ac:spMk id="6" creationId="{92E0E8AC-35F5-4CD6-A2AE-2F4EA9306358}"/>
          </ac:spMkLst>
        </pc:spChg>
        <pc:graphicFrameChg chg="mod modGraphic">
          <ac:chgData name="Evgenia Korneva" userId="e62070071816427d" providerId="LiveId" clId="{35F20D84-0D86-4BB1-90A0-9C8E7CF05990}" dt="2021-03-18T05:05:15.271" v="4139" actId="207"/>
          <ac:graphicFrameMkLst>
            <pc:docMk/>
            <pc:sldMk cId="1669965912" sldId="489"/>
            <ac:graphicFrameMk id="8" creationId="{209F97F3-73D7-4D34-AA64-288D41A2E3E2}"/>
          </ac:graphicFrameMkLst>
        </pc:graphicFrameChg>
      </pc:sldChg>
      <pc:sldChg chg="modSp add">
        <pc:chgData name="Evgenia Korneva" userId="e62070071816427d" providerId="LiveId" clId="{35F20D84-0D86-4BB1-90A0-9C8E7CF05990}" dt="2021-03-18T05:05:06.695" v="4138" actId="207"/>
        <pc:sldMkLst>
          <pc:docMk/>
          <pc:sldMk cId="1026772583" sldId="490"/>
        </pc:sldMkLst>
        <pc:graphicFrameChg chg="mod">
          <ac:chgData name="Evgenia Korneva" userId="e62070071816427d" providerId="LiveId" clId="{35F20D84-0D86-4BB1-90A0-9C8E7CF05990}" dt="2021-03-18T05:05:06.695" v="4138" actId="207"/>
          <ac:graphicFrameMkLst>
            <pc:docMk/>
            <pc:sldMk cId="1026772583" sldId="490"/>
            <ac:graphicFrameMk id="8" creationId="{209F97F3-73D7-4D34-AA64-288D41A2E3E2}"/>
          </ac:graphicFrameMkLst>
        </pc:graphicFrameChg>
      </pc:sldChg>
      <pc:sldChg chg="modSp add">
        <pc:chgData name="Evgenia Korneva" userId="e62070071816427d" providerId="LiveId" clId="{35F20D84-0D86-4BB1-90A0-9C8E7CF05990}" dt="2021-03-18T05:05:25.970" v="4141" actId="207"/>
        <pc:sldMkLst>
          <pc:docMk/>
          <pc:sldMk cId="856618010" sldId="491"/>
        </pc:sldMkLst>
        <pc:graphicFrameChg chg="mod">
          <ac:chgData name="Evgenia Korneva" userId="e62070071816427d" providerId="LiveId" clId="{35F20D84-0D86-4BB1-90A0-9C8E7CF05990}" dt="2021-03-18T05:05:25.970" v="4141" actId="207"/>
          <ac:graphicFrameMkLst>
            <pc:docMk/>
            <pc:sldMk cId="856618010" sldId="491"/>
            <ac:graphicFrameMk id="8" creationId="{209F97F3-73D7-4D34-AA64-288D41A2E3E2}"/>
          </ac:graphicFrameMkLst>
        </pc:graphicFrameChg>
      </pc:sldChg>
      <pc:sldChg chg="add">
        <pc:chgData name="Evgenia Korneva" userId="e62070071816427d" providerId="LiveId" clId="{35F20D84-0D86-4BB1-90A0-9C8E7CF05990}" dt="2021-03-18T05:05:29.156" v="4142"/>
        <pc:sldMkLst>
          <pc:docMk/>
          <pc:sldMk cId="1216001123" sldId="492"/>
        </pc:sldMkLst>
      </pc:sldChg>
      <pc:sldChg chg="modSp new mod">
        <pc:chgData name="Evgenia Korneva" userId="e62070071816427d" providerId="LiveId" clId="{35F20D84-0D86-4BB1-90A0-9C8E7CF05990}" dt="2021-03-18T13:28:59.551" v="10108" actId="20577"/>
        <pc:sldMkLst>
          <pc:docMk/>
          <pc:sldMk cId="487389020" sldId="493"/>
        </pc:sldMkLst>
        <pc:spChg chg="mod">
          <ac:chgData name="Evgenia Korneva" userId="e62070071816427d" providerId="LiveId" clId="{35F20D84-0D86-4BB1-90A0-9C8E7CF05990}" dt="2021-03-18T05:09:28.578" v="4149" actId="20577"/>
          <ac:spMkLst>
            <pc:docMk/>
            <pc:sldMk cId="487389020" sldId="493"/>
            <ac:spMk id="2" creationId="{DBB0BDCD-C614-439A-8DA2-6B9D9D51AC01}"/>
          </ac:spMkLst>
        </pc:spChg>
        <pc:spChg chg="mod">
          <ac:chgData name="Evgenia Korneva" userId="e62070071816427d" providerId="LiveId" clId="{35F20D84-0D86-4BB1-90A0-9C8E7CF05990}" dt="2021-03-18T13:28:59.551" v="10108" actId="20577"/>
          <ac:spMkLst>
            <pc:docMk/>
            <pc:sldMk cId="487389020" sldId="493"/>
            <ac:spMk id="3" creationId="{4E5783FA-A734-4490-A678-CD13BB9CCD1A}"/>
          </ac:spMkLst>
        </pc:spChg>
      </pc:sldChg>
      <pc:sldChg chg="addSp modSp add mod">
        <pc:chgData name="Evgenia Korneva" userId="e62070071816427d" providerId="LiveId" clId="{35F20D84-0D86-4BB1-90A0-9C8E7CF05990}" dt="2021-03-18T05:13:51.575" v="4439" actId="1035"/>
        <pc:sldMkLst>
          <pc:docMk/>
          <pc:sldMk cId="3377742630" sldId="494"/>
        </pc:sldMkLst>
        <pc:spChg chg="mod">
          <ac:chgData name="Evgenia Korneva" userId="e62070071816427d" providerId="LiveId" clId="{35F20D84-0D86-4BB1-90A0-9C8E7CF05990}" dt="2021-03-18T05:13:45.847" v="4427" actId="27636"/>
          <ac:spMkLst>
            <pc:docMk/>
            <pc:sldMk cId="3377742630" sldId="494"/>
            <ac:spMk id="3" creationId="{4E5783FA-A734-4490-A678-CD13BB9CCD1A}"/>
          </ac:spMkLst>
        </pc:spChg>
        <pc:graphicFrameChg chg="add mod modGraphic">
          <ac:chgData name="Evgenia Korneva" userId="e62070071816427d" providerId="LiveId" clId="{35F20D84-0D86-4BB1-90A0-9C8E7CF05990}" dt="2021-03-18T05:13:51.575" v="4439" actId="1035"/>
          <ac:graphicFrameMkLst>
            <pc:docMk/>
            <pc:sldMk cId="3377742630" sldId="494"/>
            <ac:graphicFrameMk id="6" creationId="{4E45F54F-48F6-4AD3-9726-02FBEFC21F34}"/>
          </ac:graphicFrameMkLst>
        </pc:graphicFrameChg>
      </pc:sldChg>
      <pc:sldChg chg="addSp delSp modSp new mod">
        <pc:chgData name="Evgenia Korneva" userId="e62070071816427d" providerId="LiveId" clId="{35F20D84-0D86-4BB1-90A0-9C8E7CF05990}" dt="2021-03-18T05:19:17.264" v="4775" actId="20577"/>
        <pc:sldMkLst>
          <pc:docMk/>
          <pc:sldMk cId="2967536204" sldId="495"/>
        </pc:sldMkLst>
        <pc:spChg chg="del">
          <ac:chgData name="Evgenia Korneva" userId="e62070071816427d" providerId="LiveId" clId="{35F20D84-0D86-4BB1-90A0-9C8E7CF05990}" dt="2021-03-18T05:19:00.669" v="4736"/>
          <ac:spMkLst>
            <pc:docMk/>
            <pc:sldMk cId="2967536204" sldId="495"/>
            <ac:spMk id="2" creationId="{78DF9917-711C-4830-B34D-ADF24FA72F74}"/>
          </ac:spMkLst>
        </pc:spChg>
        <pc:spChg chg="del">
          <ac:chgData name="Evgenia Korneva" userId="e62070071816427d" providerId="LiveId" clId="{35F20D84-0D86-4BB1-90A0-9C8E7CF05990}" dt="2021-03-18T05:19:00.669" v="4736"/>
          <ac:spMkLst>
            <pc:docMk/>
            <pc:sldMk cId="2967536204" sldId="495"/>
            <ac:spMk id="3" creationId="{8F59D4F0-595E-426F-A98A-C2931A6CEF5D}"/>
          </ac:spMkLst>
        </pc:spChg>
        <pc:spChg chg="mod">
          <ac:chgData name="Evgenia Korneva" userId="e62070071816427d" providerId="LiveId" clId="{35F20D84-0D86-4BB1-90A0-9C8E7CF05990}" dt="2021-03-18T05:19:00.669" v="4736"/>
          <ac:spMkLst>
            <pc:docMk/>
            <pc:sldMk cId="2967536204" sldId="495"/>
            <ac:spMk id="4" creationId="{933C810A-85FF-4A14-A757-258456671E4E}"/>
          </ac:spMkLst>
        </pc:spChg>
        <pc:spChg chg="mod">
          <ac:chgData name="Evgenia Korneva" userId="e62070071816427d" providerId="LiveId" clId="{35F20D84-0D86-4BB1-90A0-9C8E7CF05990}" dt="2021-03-18T05:19:00.669" v="4736"/>
          <ac:spMkLst>
            <pc:docMk/>
            <pc:sldMk cId="2967536204" sldId="495"/>
            <ac:spMk id="5" creationId="{2ECA1A4A-6293-4208-AF3A-50F19298E243}"/>
          </ac:spMkLst>
        </pc:spChg>
        <pc:spChg chg="add mod">
          <ac:chgData name="Evgenia Korneva" userId="e62070071816427d" providerId="LiveId" clId="{35F20D84-0D86-4BB1-90A0-9C8E7CF05990}" dt="2021-03-18T05:19:17.264" v="4775" actId="20577"/>
          <ac:spMkLst>
            <pc:docMk/>
            <pc:sldMk cId="2967536204" sldId="495"/>
            <ac:spMk id="6" creationId="{1D70B2DC-5993-4837-B00D-5E09FDD5EE86}"/>
          </ac:spMkLst>
        </pc:spChg>
        <pc:spChg chg="add mod">
          <ac:chgData name="Evgenia Korneva" userId="e62070071816427d" providerId="LiveId" clId="{35F20D84-0D86-4BB1-90A0-9C8E7CF05990}" dt="2021-03-18T05:19:00.669" v="4736"/>
          <ac:spMkLst>
            <pc:docMk/>
            <pc:sldMk cId="2967536204" sldId="495"/>
            <ac:spMk id="7" creationId="{340FC515-DC8C-4480-88FA-5BAD806BACBC}"/>
          </ac:spMkLst>
        </pc:spChg>
      </pc:sldChg>
      <pc:sldChg chg="modSp add">
        <pc:chgData name="Evgenia Korneva" userId="e62070071816427d" providerId="LiveId" clId="{35F20D84-0D86-4BB1-90A0-9C8E7CF05990}" dt="2021-03-18T05:20:13.908" v="4801" actId="207"/>
        <pc:sldMkLst>
          <pc:docMk/>
          <pc:sldMk cId="3280112049" sldId="496"/>
        </pc:sldMkLst>
        <pc:graphicFrameChg chg="mod">
          <ac:chgData name="Evgenia Korneva" userId="e62070071816427d" providerId="LiveId" clId="{35F20D84-0D86-4BB1-90A0-9C8E7CF05990}" dt="2021-03-18T05:20:13.908" v="4801" actId="207"/>
          <ac:graphicFrameMkLst>
            <pc:docMk/>
            <pc:sldMk cId="3280112049" sldId="496"/>
            <ac:graphicFrameMk id="8" creationId="{209F97F3-73D7-4D34-AA64-288D41A2E3E2}"/>
          </ac:graphicFrameMkLst>
        </pc:graphicFrameChg>
      </pc:sldChg>
      <pc:sldChg chg="modSp add mod">
        <pc:chgData name="Evgenia Korneva" userId="e62070071816427d" providerId="LiveId" clId="{35F20D84-0D86-4BB1-90A0-9C8E7CF05990}" dt="2021-03-18T05:20:09.519" v="4800" actId="207"/>
        <pc:sldMkLst>
          <pc:docMk/>
          <pc:sldMk cId="587483939" sldId="497"/>
        </pc:sldMkLst>
        <pc:graphicFrameChg chg="mod modGraphic">
          <ac:chgData name="Evgenia Korneva" userId="e62070071816427d" providerId="LiveId" clId="{35F20D84-0D86-4BB1-90A0-9C8E7CF05990}" dt="2021-03-18T05:20:09.519" v="4800" actId="207"/>
          <ac:graphicFrameMkLst>
            <pc:docMk/>
            <pc:sldMk cId="587483939" sldId="497"/>
            <ac:graphicFrameMk id="8" creationId="{209F97F3-73D7-4D34-AA64-288D41A2E3E2}"/>
          </ac:graphicFrameMkLst>
        </pc:graphicFrameChg>
      </pc:sldChg>
      <pc:sldChg chg="delSp modSp add mod">
        <pc:chgData name="Evgenia Korneva" userId="e62070071816427d" providerId="LiveId" clId="{35F20D84-0D86-4BB1-90A0-9C8E7CF05990}" dt="2021-03-18T05:24:20.109" v="5167" actId="403"/>
        <pc:sldMkLst>
          <pc:docMk/>
          <pc:sldMk cId="3304880168" sldId="498"/>
        </pc:sldMkLst>
        <pc:spChg chg="mod">
          <ac:chgData name="Evgenia Korneva" userId="e62070071816427d" providerId="LiveId" clId="{35F20D84-0D86-4BB1-90A0-9C8E7CF05990}" dt="2021-03-18T05:24:20.109" v="5167" actId="403"/>
          <ac:spMkLst>
            <pc:docMk/>
            <pc:sldMk cId="3304880168" sldId="498"/>
            <ac:spMk id="3" creationId="{A74C0852-C794-47DA-9023-1A3A3402EC52}"/>
          </ac:spMkLst>
        </pc:spChg>
        <pc:grpChg chg="del">
          <ac:chgData name="Evgenia Korneva" userId="e62070071816427d" providerId="LiveId" clId="{35F20D84-0D86-4BB1-90A0-9C8E7CF05990}" dt="2021-03-18T05:21:24.987" v="4838" actId="478"/>
          <ac:grpSpMkLst>
            <pc:docMk/>
            <pc:sldMk cId="3304880168" sldId="498"/>
            <ac:grpSpMk id="8" creationId="{1B168512-D69F-4092-9D82-FF863D4EFBCC}"/>
          </ac:grpSpMkLst>
        </pc:grpChg>
      </pc:sldChg>
      <pc:sldChg chg="add del">
        <pc:chgData name="Evgenia Korneva" userId="e62070071816427d" providerId="LiveId" clId="{35F20D84-0D86-4BB1-90A0-9C8E7CF05990}" dt="2021-03-18T05:24:52.630" v="5170" actId="47"/>
        <pc:sldMkLst>
          <pc:docMk/>
          <pc:sldMk cId="2451782246" sldId="499"/>
        </pc:sldMkLst>
      </pc:sldChg>
      <pc:sldChg chg="delSp add mod">
        <pc:chgData name="Evgenia Korneva" userId="e62070071816427d" providerId="LiveId" clId="{35F20D84-0D86-4BB1-90A0-9C8E7CF05990}" dt="2021-03-18T05:25:00.244" v="5172" actId="478"/>
        <pc:sldMkLst>
          <pc:docMk/>
          <pc:sldMk cId="3985923011" sldId="499"/>
        </pc:sldMkLst>
        <pc:spChg chg="del">
          <ac:chgData name="Evgenia Korneva" userId="e62070071816427d" providerId="LiveId" clId="{35F20D84-0D86-4BB1-90A0-9C8E7CF05990}" dt="2021-03-18T05:25:00.244" v="5172" actId="478"/>
          <ac:spMkLst>
            <pc:docMk/>
            <pc:sldMk cId="3985923011" sldId="499"/>
            <ac:spMk id="65" creationId="{DC8CFB5F-DB15-4A6F-A81F-DCF1D771F2F9}"/>
          </ac:spMkLst>
        </pc:spChg>
        <pc:spChg chg="del">
          <ac:chgData name="Evgenia Korneva" userId="e62070071816427d" providerId="LiveId" clId="{35F20D84-0D86-4BB1-90A0-9C8E7CF05990}" dt="2021-03-18T05:25:00.244" v="5172" actId="478"/>
          <ac:spMkLst>
            <pc:docMk/>
            <pc:sldMk cId="3985923011" sldId="499"/>
            <ac:spMk id="66" creationId="{772A77D3-D4C7-404C-9118-63F4A2125FC3}"/>
          </ac:spMkLst>
        </pc:spChg>
        <pc:spChg chg="del">
          <ac:chgData name="Evgenia Korneva" userId="e62070071816427d" providerId="LiveId" clId="{35F20D84-0D86-4BB1-90A0-9C8E7CF05990}" dt="2021-03-18T05:25:00.244" v="5172" actId="478"/>
          <ac:spMkLst>
            <pc:docMk/>
            <pc:sldMk cId="3985923011" sldId="499"/>
            <ac:spMk id="67" creationId="{7522C910-2A86-4E3C-8945-5BAFE64A21AF}"/>
          </ac:spMkLst>
        </pc:spChg>
        <pc:spChg chg="del">
          <ac:chgData name="Evgenia Korneva" userId="e62070071816427d" providerId="LiveId" clId="{35F20D84-0D86-4BB1-90A0-9C8E7CF05990}" dt="2021-03-18T05:25:00.244" v="5172" actId="478"/>
          <ac:spMkLst>
            <pc:docMk/>
            <pc:sldMk cId="3985923011" sldId="499"/>
            <ac:spMk id="68" creationId="{ED196B2E-CAFE-4165-8342-4AB9073EC635}"/>
          </ac:spMkLst>
        </pc:spChg>
      </pc:sldChg>
      <pc:sldChg chg="delSp add del mod">
        <pc:chgData name="Evgenia Korneva" userId="e62070071816427d" providerId="LiveId" clId="{35F20D84-0D86-4BB1-90A0-9C8E7CF05990}" dt="2021-03-18T05:25:59.281" v="5184" actId="47"/>
        <pc:sldMkLst>
          <pc:docMk/>
          <pc:sldMk cId="3626975954" sldId="500"/>
        </pc:sldMkLst>
        <pc:spChg chg="del">
          <ac:chgData name="Evgenia Korneva" userId="e62070071816427d" providerId="LiveId" clId="{35F20D84-0D86-4BB1-90A0-9C8E7CF05990}" dt="2021-03-18T05:25:14.103" v="5174" actId="478"/>
          <ac:spMkLst>
            <pc:docMk/>
            <pc:sldMk cId="3626975954" sldId="500"/>
            <ac:spMk id="61" creationId="{615F1A9F-3FE7-4647-A959-CDD7525A5C65}"/>
          </ac:spMkLst>
        </pc:spChg>
        <pc:spChg chg="del">
          <ac:chgData name="Evgenia Korneva" userId="e62070071816427d" providerId="LiveId" clId="{35F20D84-0D86-4BB1-90A0-9C8E7CF05990}" dt="2021-03-18T05:25:14.103" v="5174" actId="478"/>
          <ac:spMkLst>
            <pc:docMk/>
            <pc:sldMk cId="3626975954" sldId="500"/>
            <ac:spMk id="62" creationId="{F142C738-8840-462B-B226-7BBD676B0B30}"/>
          </ac:spMkLst>
        </pc:spChg>
        <pc:spChg chg="del">
          <ac:chgData name="Evgenia Korneva" userId="e62070071816427d" providerId="LiveId" clId="{35F20D84-0D86-4BB1-90A0-9C8E7CF05990}" dt="2021-03-18T05:25:14.103" v="5174" actId="478"/>
          <ac:spMkLst>
            <pc:docMk/>
            <pc:sldMk cId="3626975954" sldId="500"/>
            <ac:spMk id="63" creationId="{7B2CB46B-DA01-4697-95D9-9BCC6DBBD9D5}"/>
          </ac:spMkLst>
        </pc:spChg>
        <pc:spChg chg="del">
          <ac:chgData name="Evgenia Korneva" userId="e62070071816427d" providerId="LiveId" clId="{35F20D84-0D86-4BB1-90A0-9C8E7CF05990}" dt="2021-03-18T05:25:14.103" v="5174" actId="478"/>
          <ac:spMkLst>
            <pc:docMk/>
            <pc:sldMk cId="3626975954" sldId="500"/>
            <ac:spMk id="64" creationId="{87774B65-24C3-48D6-9ECE-AAB6793C73CC}"/>
          </ac:spMkLst>
        </pc:spChg>
      </pc:sldChg>
      <pc:sldChg chg="delSp add mod">
        <pc:chgData name="Evgenia Korneva" userId="e62070071816427d" providerId="LiveId" clId="{35F20D84-0D86-4BB1-90A0-9C8E7CF05990}" dt="2021-03-18T05:25:21.600" v="5176" actId="478"/>
        <pc:sldMkLst>
          <pc:docMk/>
          <pc:sldMk cId="250703800" sldId="501"/>
        </pc:sldMkLst>
        <pc:spChg chg="del">
          <ac:chgData name="Evgenia Korneva" userId="e62070071816427d" providerId="LiveId" clId="{35F20D84-0D86-4BB1-90A0-9C8E7CF05990}" dt="2021-03-18T05:25:21.600" v="5176" actId="478"/>
          <ac:spMkLst>
            <pc:docMk/>
            <pc:sldMk cId="250703800" sldId="501"/>
            <ac:spMk id="61" creationId="{615F1A9F-3FE7-4647-A959-CDD7525A5C65}"/>
          </ac:spMkLst>
        </pc:spChg>
        <pc:spChg chg="del">
          <ac:chgData name="Evgenia Korneva" userId="e62070071816427d" providerId="LiveId" clId="{35F20D84-0D86-4BB1-90A0-9C8E7CF05990}" dt="2021-03-18T05:25:21.600" v="5176" actId="478"/>
          <ac:spMkLst>
            <pc:docMk/>
            <pc:sldMk cId="250703800" sldId="501"/>
            <ac:spMk id="62" creationId="{F142C738-8840-462B-B226-7BBD676B0B30}"/>
          </ac:spMkLst>
        </pc:spChg>
        <pc:spChg chg="del">
          <ac:chgData name="Evgenia Korneva" userId="e62070071816427d" providerId="LiveId" clId="{35F20D84-0D86-4BB1-90A0-9C8E7CF05990}" dt="2021-03-18T05:25:21.600" v="5176" actId="478"/>
          <ac:spMkLst>
            <pc:docMk/>
            <pc:sldMk cId="250703800" sldId="501"/>
            <ac:spMk id="63" creationId="{7B2CB46B-DA01-4697-95D9-9BCC6DBBD9D5}"/>
          </ac:spMkLst>
        </pc:spChg>
        <pc:spChg chg="del">
          <ac:chgData name="Evgenia Korneva" userId="e62070071816427d" providerId="LiveId" clId="{35F20D84-0D86-4BB1-90A0-9C8E7CF05990}" dt="2021-03-18T05:25:21.600" v="5176" actId="478"/>
          <ac:spMkLst>
            <pc:docMk/>
            <pc:sldMk cId="250703800" sldId="501"/>
            <ac:spMk id="64" creationId="{87774B65-24C3-48D6-9ECE-AAB6793C73CC}"/>
          </ac:spMkLst>
        </pc:spChg>
      </pc:sldChg>
      <pc:sldChg chg="delSp add mod">
        <pc:chgData name="Evgenia Korneva" userId="e62070071816427d" providerId="LiveId" clId="{35F20D84-0D86-4BB1-90A0-9C8E7CF05990}" dt="2021-03-18T05:25:29.856" v="5178" actId="478"/>
        <pc:sldMkLst>
          <pc:docMk/>
          <pc:sldMk cId="3586110730" sldId="502"/>
        </pc:sldMkLst>
        <pc:spChg chg="del">
          <ac:chgData name="Evgenia Korneva" userId="e62070071816427d" providerId="LiveId" clId="{35F20D84-0D86-4BB1-90A0-9C8E7CF05990}" dt="2021-03-18T05:25:29.856" v="5178" actId="478"/>
          <ac:spMkLst>
            <pc:docMk/>
            <pc:sldMk cId="3586110730" sldId="502"/>
            <ac:spMk id="57" creationId="{56E0AE4B-2130-4125-8F07-E82D6E74F26E}"/>
          </ac:spMkLst>
        </pc:spChg>
        <pc:spChg chg="del">
          <ac:chgData name="Evgenia Korneva" userId="e62070071816427d" providerId="LiveId" clId="{35F20D84-0D86-4BB1-90A0-9C8E7CF05990}" dt="2021-03-18T05:25:29.856" v="5178" actId="478"/>
          <ac:spMkLst>
            <pc:docMk/>
            <pc:sldMk cId="3586110730" sldId="502"/>
            <ac:spMk id="58" creationId="{544B9BBB-7901-42F5-91B9-7DC71C2E28AE}"/>
          </ac:spMkLst>
        </pc:spChg>
        <pc:spChg chg="del">
          <ac:chgData name="Evgenia Korneva" userId="e62070071816427d" providerId="LiveId" clId="{35F20D84-0D86-4BB1-90A0-9C8E7CF05990}" dt="2021-03-18T05:25:29.856" v="5178" actId="478"/>
          <ac:spMkLst>
            <pc:docMk/>
            <pc:sldMk cId="3586110730" sldId="502"/>
            <ac:spMk id="59" creationId="{27C47C82-00EF-4843-A6FC-85261B5012A7}"/>
          </ac:spMkLst>
        </pc:spChg>
        <pc:spChg chg="del">
          <ac:chgData name="Evgenia Korneva" userId="e62070071816427d" providerId="LiveId" clId="{35F20D84-0D86-4BB1-90A0-9C8E7CF05990}" dt="2021-03-18T05:25:29.856" v="5178" actId="478"/>
          <ac:spMkLst>
            <pc:docMk/>
            <pc:sldMk cId="3586110730" sldId="502"/>
            <ac:spMk id="60" creationId="{7AF1CACC-EC51-4B66-A933-7D85BC1A0CB0}"/>
          </ac:spMkLst>
        </pc:spChg>
      </pc:sldChg>
      <pc:sldChg chg="delSp add mod">
        <pc:chgData name="Evgenia Korneva" userId="e62070071816427d" providerId="LiveId" clId="{35F20D84-0D86-4BB1-90A0-9C8E7CF05990}" dt="2021-03-18T05:25:38.908" v="5181" actId="478"/>
        <pc:sldMkLst>
          <pc:docMk/>
          <pc:sldMk cId="2059188214" sldId="503"/>
        </pc:sldMkLst>
        <pc:spChg chg="del">
          <ac:chgData name="Evgenia Korneva" userId="e62070071816427d" providerId="LiveId" clId="{35F20D84-0D86-4BB1-90A0-9C8E7CF05990}" dt="2021-03-18T05:25:38.908" v="5181" actId="478"/>
          <ac:spMkLst>
            <pc:docMk/>
            <pc:sldMk cId="2059188214" sldId="503"/>
            <ac:spMk id="53" creationId="{010B172F-4CFF-4721-8124-64837DBB4621}"/>
          </ac:spMkLst>
        </pc:spChg>
        <pc:spChg chg="del">
          <ac:chgData name="Evgenia Korneva" userId="e62070071816427d" providerId="LiveId" clId="{35F20D84-0D86-4BB1-90A0-9C8E7CF05990}" dt="2021-03-18T05:25:36.796" v="5180" actId="478"/>
          <ac:spMkLst>
            <pc:docMk/>
            <pc:sldMk cId="2059188214" sldId="503"/>
            <ac:spMk id="54" creationId="{7BD6EBD6-8CB4-4D08-B1A9-A1CF6910AF52}"/>
          </ac:spMkLst>
        </pc:spChg>
        <pc:spChg chg="del">
          <ac:chgData name="Evgenia Korneva" userId="e62070071816427d" providerId="LiveId" clId="{35F20D84-0D86-4BB1-90A0-9C8E7CF05990}" dt="2021-03-18T05:25:36.796" v="5180" actId="478"/>
          <ac:spMkLst>
            <pc:docMk/>
            <pc:sldMk cId="2059188214" sldId="503"/>
            <ac:spMk id="55" creationId="{FC51DC8D-2644-496E-BB21-3EDF25464522}"/>
          </ac:spMkLst>
        </pc:spChg>
        <pc:spChg chg="del">
          <ac:chgData name="Evgenia Korneva" userId="e62070071816427d" providerId="LiveId" clId="{35F20D84-0D86-4BB1-90A0-9C8E7CF05990}" dt="2021-03-18T05:25:36.796" v="5180" actId="478"/>
          <ac:spMkLst>
            <pc:docMk/>
            <pc:sldMk cId="2059188214" sldId="503"/>
            <ac:spMk id="56" creationId="{C744260A-020C-43AB-9AD7-218D2C80A1DA}"/>
          </ac:spMkLst>
        </pc:spChg>
      </pc:sldChg>
      <pc:sldChg chg="delSp add mod">
        <pc:chgData name="Evgenia Korneva" userId="e62070071816427d" providerId="LiveId" clId="{35F20D84-0D86-4BB1-90A0-9C8E7CF05990}" dt="2021-03-18T05:25:48.026" v="5183" actId="478"/>
        <pc:sldMkLst>
          <pc:docMk/>
          <pc:sldMk cId="2788886575" sldId="504"/>
        </pc:sldMkLst>
        <pc:spChg chg="del">
          <ac:chgData name="Evgenia Korneva" userId="e62070071816427d" providerId="LiveId" clId="{35F20D84-0D86-4BB1-90A0-9C8E7CF05990}" dt="2021-03-18T05:25:48.026" v="5183" actId="478"/>
          <ac:spMkLst>
            <pc:docMk/>
            <pc:sldMk cId="2788886575" sldId="504"/>
            <ac:spMk id="49" creationId="{53DEAF95-FC31-4033-A1D3-9D3BDB10064C}"/>
          </ac:spMkLst>
        </pc:spChg>
        <pc:spChg chg="del">
          <ac:chgData name="Evgenia Korneva" userId="e62070071816427d" providerId="LiveId" clId="{35F20D84-0D86-4BB1-90A0-9C8E7CF05990}" dt="2021-03-18T05:25:48.026" v="5183" actId="478"/>
          <ac:spMkLst>
            <pc:docMk/>
            <pc:sldMk cId="2788886575" sldId="504"/>
            <ac:spMk id="50" creationId="{48145A7F-A0FD-42FF-9019-7B354B35C29F}"/>
          </ac:spMkLst>
        </pc:spChg>
        <pc:spChg chg="del">
          <ac:chgData name="Evgenia Korneva" userId="e62070071816427d" providerId="LiveId" clId="{35F20D84-0D86-4BB1-90A0-9C8E7CF05990}" dt="2021-03-18T05:25:48.026" v="5183" actId="478"/>
          <ac:spMkLst>
            <pc:docMk/>
            <pc:sldMk cId="2788886575" sldId="504"/>
            <ac:spMk id="51" creationId="{FDE109A0-28B1-4FA6-BD2A-25A161CB9CF7}"/>
          </ac:spMkLst>
        </pc:spChg>
        <pc:spChg chg="del">
          <ac:chgData name="Evgenia Korneva" userId="e62070071816427d" providerId="LiveId" clId="{35F20D84-0D86-4BB1-90A0-9C8E7CF05990}" dt="2021-03-18T05:25:48.026" v="5183" actId="478"/>
          <ac:spMkLst>
            <pc:docMk/>
            <pc:sldMk cId="2788886575" sldId="504"/>
            <ac:spMk id="52" creationId="{64A3E6F7-A79A-4275-A6CC-C66008212C82}"/>
          </ac:spMkLst>
        </pc:spChg>
      </pc:sldChg>
      <pc:sldChg chg="delSp add mod">
        <pc:chgData name="Evgenia Korneva" userId="e62070071816427d" providerId="LiveId" clId="{35F20D84-0D86-4BB1-90A0-9C8E7CF05990}" dt="2021-03-18T05:26:13.337" v="5186" actId="478"/>
        <pc:sldMkLst>
          <pc:docMk/>
          <pc:sldMk cId="3856207255" sldId="505"/>
        </pc:sldMkLst>
        <pc:spChg chg="del">
          <ac:chgData name="Evgenia Korneva" userId="e62070071816427d" providerId="LiveId" clId="{35F20D84-0D86-4BB1-90A0-9C8E7CF05990}" dt="2021-03-18T05:26:13.337" v="5186" actId="478"/>
          <ac:spMkLst>
            <pc:docMk/>
            <pc:sldMk cId="3856207255" sldId="505"/>
            <ac:spMk id="33" creationId="{FB918A3B-2DC3-4356-B190-091AFE1C2B53}"/>
          </ac:spMkLst>
        </pc:spChg>
        <pc:spChg chg="del">
          <ac:chgData name="Evgenia Korneva" userId="e62070071816427d" providerId="LiveId" clId="{35F20D84-0D86-4BB1-90A0-9C8E7CF05990}" dt="2021-03-18T05:26:13.337" v="5186" actId="478"/>
          <ac:spMkLst>
            <pc:docMk/>
            <pc:sldMk cId="3856207255" sldId="505"/>
            <ac:spMk id="34" creationId="{E5FBF5A9-9B45-47B5-96FD-B6448F23302B}"/>
          </ac:spMkLst>
        </pc:spChg>
        <pc:spChg chg="del">
          <ac:chgData name="Evgenia Korneva" userId="e62070071816427d" providerId="LiveId" clId="{35F20D84-0D86-4BB1-90A0-9C8E7CF05990}" dt="2021-03-18T05:26:13.337" v="5186" actId="478"/>
          <ac:spMkLst>
            <pc:docMk/>
            <pc:sldMk cId="3856207255" sldId="505"/>
            <ac:spMk id="35" creationId="{836A37ED-C479-42DD-9F4A-D820065EAA7F}"/>
          </ac:spMkLst>
        </pc:spChg>
        <pc:spChg chg="del">
          <ac:chgData name="Evgenia Korneva" userId="e62070071816427d" providerId="LiveId" clId="{35F20D84-0D86-4BB1-90A0-9C8E7CF05990}" dt="2021-03-18T05:26:13.337" v="5186" actId="478"/>
          <ac:spMkLst>
            <pc:docMk/>
            <pc:sldMk cId="3856207255" sldId="505"/>
            <ac:spMk id="36" creationId="{7ECBAE56-4003-4CAE-B405-99390CE54C03}"/>
          </ac:spMkLst>
        </pc:spChg>
        <pc:spChg chg="del">
          <ac:chgData name="Evgenia Korneva" userId="e62070071816427d" providerId="LiveId" clId="{35F20D84-0D86-4BB1-90A0-9C8E7CF05990}" dt="2021-03-18T05:26:13.337" v="5186" actId="478"/>
          <ac:spMkLst>
            <pc:docMk/>
            <pc:sldMk cId="3856207255" sldId="505"/>
            <ac:spMk id="37" creationId="{694B962B-D266-4B2E-B6F1-009DC2211A26}"/>
          </ac:spMkLst>
        </pc:spChg>
        <pc:spChg chg="del">
          <ac:chgData name="Evgenia Korneva" userId="e62070071816427d" providerId="LiveId" clId="{35F20D84-0D86-4BB1-90A0-9C8E7CF05990}" dt="2021-03-18T05:26:13.337" v="5186" actId="478"/>
          <ac:spMkLst>
            <pc:docMk/>
            <pc:sldMk cId="3856207255" sldId="505"/>
            <ac:spMk id="38" creationId="{33EB43E5-4FC3-4B63-A848-6FAF9D77B1BE}"/>
          </ac:spMkLst>
        </pc:spChg>
        <pc:spChg chg="del">
          <ac:chgData name="Evgenia Korneva" userId="e62070071816427d" providerId="LiveId" clId="{35F20D84-0D86-4BB1-90A0-9C8E7CF05990}" dt="2021-03-18T05:26:13.337" v="5186" actId="478"/>
          <ac:spMkLst>
            <pc:docMk/>
            <pc:sldMk cId="3856207255" sldId="505"/>
            <ac:spMk id="39" creationId="{D45D6F52-0E7E-44CD-9CF8-5649B4414627}"/>
          </ac:spMkLst>
        </pc:spChg>
        <pc:spChg chg="del">
          <ac:chgData name="Evgenia Korneva" userId="e62070071816427d" providerId="LiveId" clId="{35F20D84-0D86-4BB1-90A0-9C8E7CF05990}" dt="2021-03-18T05:26:13.337" v="5186" actId="478"/>
          <ac:spMkLst>
            <pc:docMk/>
            <pc:sldMk cId="3856207255" sldId="505"/>
            <ac:spMk id="40" creationId="{D2ED0893-7CAB-4639-B6AF-18D4AF4B824D}"/>
          </ac:spMkLst>
        </pc:spChg>
        <pc:spChg chg="del">
          <ac:chgData name="Evgenia Korneva" userId="e62070071816427d" providerId="LiveId" clId="{35F20D84-0D86-4BB1-90A0-9C8E7CF05990}" dt="2021-03-18T05:26:13.337" v="5186" actId="478"/>
          <ac:spMkLst>
            <pc:docMk/>
            <pc:sldMk cId="3856207255" sldId="505"/>
            <ac:spMk id="41" creationId="{9CF79FED-6CC5-44A4-8A43-7DE8EED5D1C5}"/>
          </ac:spMkLst>
        </pc:spChg>
        <pc:spChg chg="del">
          <ac:chgData name="Evgenia Korneva" userId="e62070071816427d" providerId="LiveId" clId="{35F20D84-0D86-4BB1-90A0-9C8E7CF05990}" dt="2021-03-18T05:26:13.337" v="5186" actId="478"/>
          <ac:spMkLst>
            <pc:docMk/>
            <pc:sldMk cId="3856207255" sldId="505"/>
            <ac:spMk id="42" creationId="{49934699-792A-4C32-AEF4-CA8719D321B6}"/>
          </ac:spMkLst>
        </pc:spChg>
        <pc:spChg chg="del">
          <ac:chgData name="Evgenia Korneva" userId="e62070071816427d" providerId="LiveId" clId="{35F20D84-0D86-4BB1-90A0-9C8E7CF05990}" dt="2021-03-18T05:26:13.337" v="5186" actId="478"/>
          <ac:spMkLst>
            <pc:docMk/>
            <pc:sldMk cId="3856207255" sldId="505"/>
            <ac:spMk id="43" creationId="{62D00D01-7047-402B-9F9F-ED595AE53BC6}"/>
          </ac:spMkLst>
        </pc:spChg>
        <pc:spChg chg="del">
          <ac:chgData name="Evgenia Korneva" userId="e62070071816427d" providerId="LiveId" clId="{35F20D84-0D86-4BB1-90A0-9C8E7CF05990}" dt="2021-03-18T05:26:13.337" v="5186" actId="478"/>
          <ac:spMkLst>
            <pc:docMk/>
            <pc:sldMk cId="3856207255" sldId="505"/>
            <ac:spMk id="44" creationId="{DFB9ACC3-8E44-47A2-9DB3-D8ACF3BC5ECC}"/>
          </ac:spMkLst>
        </pc:spChg>
        <pc:spChg chg="del">
          <ac:chgData name="Evgenia Korneva" userId="e62070071816427d" providerId="LiveId" clId="{35F20D84-0D86-4BB1-90A0-9C8E7CF05990}" dt="2021-03-18T05:26:13.337" v="5186" actId="478"/>
          <ac:spMkLst>
            <pc:docMk/>
            <pc:sldMk cId="3856207255" sldId="505"/>
            <ac:spMk id="45" creationId="{C048A983-69BE-4B11-B62A-F0D754217C6F}"/>
          </ac:spMkLst>
        </pc:spChg>
        <pc:spChg chg="del">
          <ac:chgData name="Evgenia Korneva" userId="e62070071816427d" providerId="LiveId" clId="{35F20D84-0D86-4BB1-90A0-9C8E7CF05990}" dt="2021-03-18T05:26:13.337" v="5186" actId="478"/>
          <ac:spMkLst>
            <pc:docMk/>
            <pc:sldMk cId="3856207255" sldId="505"/>
            <ac:spMk id="46" creationId="{5076CC70-6F3F-459F-9F54-C231F90A1227}"/>
          </ac:spMkLst>
        </pc:spChg>
        <pc:spChg chg="del">
          <ac:chgData name="Evgenia Korneva" userId="e62070071816427d" providerId="LiveId" clId="{35F20D84-0D86-4BB1-90A0-9C8E7CF05990}" dt="2021-03-18T05:26:13.337" v="5186" actId="478"/>
          <ac:spMkLst>
            <pc:docMk/>
            <pc:sldMk cId="3856207255" sldId="505"/>
            <ac:spMk id="47" creationId="{F2F5A9CF-9A07-4071-AAB0-86A77D6D2EF2}"/>
          </ac:spMkLst>
        </pc:spChg>
        <pc:spChg chg="del">
          <ac:chgData name="Evgenia Korneva" userId="e62070071816427d" providerId="LiveId" clId="{35F20D84-0D86-4BB1-90A0-9C8E7CF05990}" dt="2021-03-18T05:26:13.337" v="5186" actId="478"/>
          <ac:spMkLst>
            <pc:docMk/>
            <pc:sldMk cId="3856207255" sldId="505"/>
            <ac:spMk id="48" creationId="{0BC9780B-7B12-4485-BF81-C507AFCCC114}"/>
          </ac:spMkLst>
        </pc:spChg>
      </pc:sldChg>
      <pc:sldChg chg="delSp add del mod">
        <pc:chgData name="Evgenia Korneva" userId="e62070071816427d" providerId="LiveId" clId="{35F20D84-0D86-4BB1-90A0-9C8E7CF05990}" dt="2021-03-18T05:27:42.145" v="5202" actId="47"/>
        <pc:sldMkLst>
          <pc:docMk/>
          <pc:sldMk cId="3891700454" sldId="506"/>
        </pc:sldMkLst>
        <pc:spChg chg="del">
          <ac:chgData name="Evgenia Korneva" userId="e62070071816427d" providerId="LiveId" clId="{35F20D84-0D86-4BB1-90A0-9C8E7CF05990}" dt="2021-03-18T05:26:22.776" v="5188" actId="478"/>
          <ac:spMkLst>
            <pc:docMk/>
            <pc:sldMk cId="3891700454" sldId="506"/>
            <ac:spMk id="29" creationId="{2959B48D-DA21-41BB-8E1A-43EBF69CC82C}"/>
          </ac:spMkLst>
        </pc:spChg>
        <pc:spChg chg="del">
          <ac:chgData name="Evgenia Korneva" userId="e62070071816427d" providerId="LiveId" clId="{35F20D84-0D86-4BB1-90A0-9C8E7CF05990}" dt="2021-03-18T05:26:22.776" v="5188" actId="478"/>
          <ac:spMkLst>
            <pc:docMk/>
            <pc:sldMk cId="3891700454" sldId="506"/>
            <ac:spMk id="30" creationId="{49BE55AB-CB11-4309-A110-B124B4317DFB}"/>
          </ac:spMkLst>
        </pc:spChg>
        <pc:spChg chg="del">
          <ac:chgData name="Evgenia Korneva" userId="e62070071816427d" providerId="LiveId" clId="{35F20D84-0D86-4BB1-90A0-9C8E7CF05990}" dt="2021-03-18T05:26:22.776" v="5188" actId="478"/>
          <ac:spMkLst>
            <pc:docMk/>
            <pc:sldMk cId="3891700454" sldId="506"/>
            <ac:spMk id="31" creationId="{20536235-32A8-4966-A618-6EC6EA93F7CD}"/>
          </ac:spMkLst>
        </pc:spChg>
        <pc:spChg chg="del">
          <ac:chgData name="Evgenia Korneva" userId="e62070071816427d" providerId="LiveId" clId="{35F20D84-0D86-4BB1-90A0-9C8E7CF05990}" dt="2021-03-18T05:26:22.776" v="5188" actId="478"/>
          <ac:spMkLst>
            <pc:docMk/>
            <pc:sldMk cId="3891700454" sldId="506"/>
            <ac:spMk id="32" creationId="{246B210E-F664-4864-8692-765A82DFAAC0}"/>
          </ac:spMkLst>
        </pc:spChg>
      </pc:sldChg>
      <pc:sldChg chg="add del">
        <pc:chgData name="Evgenia Korneva" userId="e62070071816427d" providerId="LiveId" clId="{35F20D84-0D86-4BB1-90A0-9C8E7CF05990}" dt="2021-03-18T05:26:33.683" v="5190" actId="47"/>
        <pc:sldMkLst>
          <pc:docMk/>
          <pc:sldMk cId="1958018908" sldId="507"/>
        </pc:sldMkLst>
      </pc:sldChg>
      <pc:sldChg chg="delSp add del mod">
        <pc:chgData name="Evgenia Korneva" userId="e62070071816427d" providerId="LiveId" clId="{35F20D84-0D86-4BB1-90A0-9C8E7CF05990}" dt="2021-03-18T05:27:42.145" v="5202" actId="47"/>
        <pc:sldMkLst>
          <pc:docMk/>
          <pc:sldMk cId="4275008662" sldId="507"/>
        </pc:sldMkLst>
        <pc:spChg chg="del">
          <ac:chgData name="Evgenia Korneva" userId="e62070071816427d" providerId="LiveId" clId="{35F20D84-0D86-4BB1-90A0-9C8E7CF05990}" dt="2021-03-18T05:26:41.032" v="5192" actId="478"/>
          <ac:spMkLst>
            <pc:docMk/>
            <pc:sldMk cId="4275008662" sldId="507"/>
            <ac:spMk id="25" creationId="{4266700E-ABE2-45A6-9009-C6018CC5D530}"/>
          </ac:spMkLst>
        </pc:spChg>
        <pc:spChg chg="del">
          <ac:chgData name="Evgenia Korneva" userId="e62070071816427d" providerId="LiveId" clId="{35F20D84-0D86-4BB1-90A0-9C8E7CF05990}" dt="2021-03-18T05:26:41.032" v="5192" actId="478"/>
          <ac:spMkLst>
            <pc:docMk/>
            <pc:sldMk cId="4275008662" sldId="507"/>
            <ac:spMk id="26" creationId="{1467963A-0CEC-4A2B-859C-EB3D60AD891C}"/>
          </ac:spMkLst>
        </pc:spChg>
        <pc:spChg chg="del">
          <ac:chgData name="Evgenia Korneva" userId="e62070071816427d" providerId="LiveId" clId="{35F20D84-0D86-4BB1-90A0-9C8E7CF05990}" dt="2021-03-18T05:26:41.032" v="5192" actId="478"/>
          <ac:spMkLst>
            <pc:docMk/>
            <pc:sldMk cId="4275008662" sldId="507"/>
            <ac:spMk id="27" creationId="{C49D06C9-9E06-4728-9C75-17BE08D4A347}"/>
          </ac:spMkLst>
        </pc:spChg>
        <pc:spChg chg="del">
          <ac:chgData name="Evgenia Korneva" userId="e62070071816427d" providerId="LiveId" clId="{35F20D84-0D86-4BB1-90A0-9C8E7CF05990}" dt="2021-03-18T05:26:41.032" v="5192" actId="478"/>
          <ac:spMkLst>
            <pc:docMk/>
            <pc:sldMk cId="4275008662" sldId="507"/>
            <ac:spMk id="28" creationId="{0EDBCAC5-6F32-4982-846B-79C1E511CBB2}"/>
          </ac:spMkLst>
        </pc:spChg>
      </pc:sldChg>
      <pc:sldChg chg="delSp add mod">
        <pc:chgData name="Evgenia Korneva" userId="e62070071816427d" providerId="LiveId" clId="{35F20D84-0D86-4BB1-90A0-9C8E7CF05990}" dt="2021-03-18T05:26:49.051" v="5194" actId="478"/>
        <pc:sldMkLst>
          <pc:docMk/>
          <pc:sldMk cId="1078838351" sldId="508"/>
        </pc:sldMkLst>
        <pc:spChg chg="del">
          <ac:chgData name="Evgenia Korneva" userId="e62070071816427d" providerId="LiveId" clId="{35F20D84-0D86-4BB1-90A0-9C8E7CF05990}" dt="2021-03-18T05:26:49.051" v="5194" actId="478"/>
          <ac:spMkLst>
            <pc:docMk/>
            <pc:sldMk cId="1078838351" sldId="508"/>
            <ac:spMk id="21" creationId="{D0E1F1FE-6200-4A70-881D-7FEAA57AF4E4}"/>
          </ac:spMkLst>
        </pc:spChg>
        <pc:spChg chg="del">
          <ac:chgData name="Evgenia Korneva" userId="e62070071816427d" providerId="LiveId" clId="{35F20D84-0D86-4BB1-90A0-9C8E7CF05990}" dt="2021-03-18T05:26:49.051" v="5194" actId="478"/>
          <ac:spMkLst>
            <pc:docMk/>
            <pc:sldMk cId="1078838351" sldId="508"/>
            <ac:spMk id="22" creationId="{3DBA08D8-A8D7-45F3-A96A-DDA8498C5524}"/>
          </ac:spMkLst>
        </pc:spChg>
        <pc:spChg chg="del">
          <ac:chgData name="Evgenia Korneva" userId="e62070071816427d" providerId="LiveId" clId="{35F20D84-0D86-4BB1-90A0-9C8E7CF05990}" dt="2021-03-18T05:26:49.051" v="5194" actId="478"/>
          <ac:spMkLst>
            <pc:docMk/>
            <pc:sldMk cId="1078838351" sldId="508"/>
            <ac:spMk id="23" creationId="{C4B26BBF-5BD7-41D6-959A-173A8006A537}"/>
          </ac:spMkLst>
        </pc:spChg>
        <pc:spChg chg="del">
          <ac:chgData name="Evgenia Korneva" userId="e62070071816427d" providerId="LiveId" clId="{35F20D84-0D86-4BB1-90A0-9C8E7CF05990}" dt="2021-03-18T05:26:49.051" v="5194" actId="478"/>
          <ac:spMkLst>
            <pc:docMk/>
            <pc:sldMk cId="1078838351" sldId="508"/>
            <ac:spMk id="24" creationId="{8F97708A-703B-4F00-A638-2F2BC643B418}"/>
          </ac:spMkLst>
        </pc:spChg>
      </pc:sldChg>
      <pc:sldChg chg="delSp add del mod">
        <pc:chgData name="Evgenia Korneva" userId="e62070071816427d" providerId="LiveId" clId="{35F20D84-0D86-4BB1-90A0-9C8E7CF05990}" dt="2021-03-18T05:27:26.639" v="5201" actId="47"/>
        <pc:sldMkLst>
          <pc:docMk/>
          <pc:sldMk cId="1271927238" sldId="509"/>
        </pc:sldMkLst>
        <pc:spChg chg="del">
          <ac:chgData name="Evgenia Korneva" userId="e62070071816427d" providerId="LiveId" clId="{35F20D84-0D86-4BB1-90A0-9C8E7CF05990}" dt="2021-03-18T05:26:55.500" v="5196" actId="478"/>
          <ac:spMkLst>
            <pc:docMk/>
            <pc:sldMk cId="1271927238" sldId="509"/>
            <ac:spMk id="17" creationId="{4E32BF36-FBD5-44B3-B46A-929D6D5F80A3}"/>
          </ac:spMkLst>
        </pc:spChg>
        <pc:spChg chg="del">
          <ac:chgData name="Evgenia Korneva" userId="e62070071816427d" providerId="LiveId" clId="{35F20D84-0D86-4BB1-90A0-9C8E7CF05990}" dt="2021-03-18T05:26:55.500" v="5196" actId="478"/>
          <ac:spMkLst>
            <pc:docMk/>
            <pc:sldMk cId="1271927238" sldId="509"/>
            <ac:spMk id="18" creationId="{CB908EEB-F8B6-42C9-A1BF-E06604427491}"/>
          </ac:spMkLst>
        </pc:spChg>
        <pc:spChg chg="del">
          <ac:chgData name="Evgenia Korneva" userId="e62070071816427d" providerId="LiveId" clId="{35F20D84-0D86-4BB1-90A0-9C8E7CF05990}" dt="2021-03-18T05:26:55.500" v="5196" actId="478"/>
          <ac:spMkLst>
            <pc:docMk/>
            <pc:sldMk cId="1271927238" sldId="509"/>
            <ac:spMk id="19" creationId="{5BC360BB-FB76-4152-92E0-20942A9523F8}"/>
          </ac:spMkLst>
        </pc:spChg>
        <pc:spChg chg="del">
          <ac:chgData name="Evgenia Korneva" userId="e62070071816427d" providerId="LiveId" clId="{35F20D84-0D86-4BB1-90A0-9C8E7CF05990}" dt="2021-03-18T05:26:55.500" v="5196" actId="478"/>
          <ac:spMkLst>
            <pc:docMk/>
            <pc:sldMk cId="1271927238" sldId="509"/>
            <ac:spMk id="20" creationId="{6C5EBC6C-0347-4EBA-9FCD-F6F28C780128}"/>
          </ac:spMkLst>
        </pc:spChg>
      </pc:sldChg>
      <pc:sldChg chg="delSp add mod">
        <pc:chgData name="Evgenia Korneva" userId="e62070071816427d" providerId="LiveId" clId="{35F20D84-0D86-4BB1-90A0-9C8E7CF05990}" dt="2021-03-18T05:27:01.779" v="5198" actId="478"/>
        <pc:sldMkLst>
          <pc:docMk/>
          <pc:sldMk cId="3492122595" sldId="510"/>
        </pc:sldMkLst>
        <pc:spChg chg="del">
          <ac:chgData name="Evgenia Korneva" userId="e62070071816427d" providerId="LiveId" clId="{35F20D84-0D86-4BB1-90A0-9C8E7CF05990}" dt="2021-03-18T05:27:01.779" v="5198" actId="478"/>
          <ac:spMkLst>
            <pc:docMk/>
            <pc:sldMk cId="3492122595" sldId="510"/>
            <ac:spMk id="13" creationId="{273B5F2A-A4B4-4384-9176-0E2AE29026BB}"/>
          </ac:spMkLst>
        </pc:spChg>
        <pc:spChg chg="del">
          <ac:chgData name="Evgenia Korneva" userId="e62070071816427d" providerId="LiveId" clId="{35F20D84-0D86-4BB1-90A0-9C8E7CF05990}" dt="2021-03-18T05:27:01.779" v="5198" actId="478"/>
          <ac:spMkLst>
            <pc:docMk/>
            <pc:sldMk cId="3492122595" sldId="510"/>
            <ac:spMk id="14" creationId="{E5D3CF5D-7A85-448B-9153-2980167731E2}"/>
          </ac:spMkLst>
        </pc:spChg>
        <pc:spChg chg="del">
          <ac:chgData name="Evgenia Korneva" userId="e62070071816427d" providerId="LiveId" clId="{35F20D84-0D86-4BB1-90A0-9C8E7CF05990}" dt="2021-03-18T05:27:01.779" v="5198" actId="478"/>
          <ac:spMkLst>
            <pc:docMk/>
            <pc:sldMk cId="3492122595" sldId="510"/>
            <ac:spMk id="15" creationId="{39046293-2E31-4290-90AA-939FBF45E8AF}"/>
          </ac:spMkLst>
        </pc:spChg>
        <pc:spChg chg="del">
          <ac:chgData name="Evgenia Korneva" userId="e62070071816427d" providerId="LiveId" clId="{35F20D84-0D86-4BB1-90A0-9C8E7CF05990}" dt="2021-03-18T05:27:01.779" v="5198" actId="478"/>
          <ac:spMkLst>
            <pc:docMk/>
            <pc:sldMk cId="3492122595" sldId="510"/>
            <ac:spMk id="16" creationId="{F21BE641-BB63-451F-BCCB-2D2C103CF6C4}"/>
          </ac:spMkLst>
        </pc:spChg>
      </pc:sldChg>
      <pc:sldChg chg="delSp modSp add mod">
        <pc:chgData name="Evgenia Korneva" userId="e62070071816427d" providerId="LiveId" clId="{35F20D84-0D86-4BB1-90A0-9C8E7CF05990}" dt="2021-03-18T06:49:02.684" v="7573" actId="20577"/>
        <pc:sldMkLst>
          <pc:docMk/>
          <pc:sldMk cId="3670996757" sldId="511"/>
        </pc:sldMkLst>
        <pc:spChg chg="mod">
          <ac:chgData name="Evgenia Korneva" userId="e62070071816427d" providerId="LiveId" clId="{35F20D84-0D86-4BB1-90A0-9C8E7CF05990}" dt="2021-03-18T06:49:02.684" v="7573" actId="20577"/>
          <ac:spMkLst>
            <pc:docMk/>
            <pc:sldMk cId="3670996757" sldId="511"/>
            <ac:spMk id="3" creationId="{A74C0852-C794-47DA-9023-1A3A3402EC52}"/>
          </ac:spMkLst>
        </pc:spChg>
        <pc:spChg chg="del">
          <ac:chgData name="Evgenia Korneva" userId="e62070071816427d" providerId="LiveId" clId="{35F20D84-0D86-4BB1-90A0-9C8E7CF05990}" dt="2021-03-18T05:27:13.283" v="5200" actId="478"/>
          <ac:spMkLst>
            <pc:docMk/>
            <pc:sldMk cId="3670996757" sldId="511"/>
            <ac:spMk id="9" creationId="{7E0D5C34-8DB5-49FD-8155-CA3647F46FE9}"/>
          </ac:spMkLst>
        </pc:spChg>
        <pc:spChg chg="del">
          <ac:chgData name="Evgenia Korneva" userId="e62070071816427d" providerId="LiveId" clId="{35F20D84-0D86-4BB1-90A0-9C8E7CF05990}" dt="2021-03-18T05:27:13.283" v="5200" actId="478"/>
          <ac:spMkLst>
            <pc:docMk/>
            <pc:sldMk cId="3670996757" sldId="511"/>
            <ac:spMk id="10" creationId="{157177F1-195C-4DC2-BDDD-731FF20E710F}"/>
          </ac:spMkLst>
        </pc:spChg>
        <pc:spChg chg="del">
          <ac:chgData name="Evgenia Korneva" userId="e62070071816427d" providerId="LiveId" clId="{35F20D84-0D86-4BB1-90A0-9C8E7CF05990}" dt="2021-03-18T05:27:13.283" v="5200" actId="478"/>
          <ac:spMkLst>
            <pc:docMk/>
            <pc:sldMk cId="3670996757" sldId="511"/>
            <ac:spMk id="11" creationId="{2D27085A-1C93-46B1-B6DB-E5E5B568FB01}"/>
          </ac:spMkLst>
        </pc:spChg>
        <pc:spChg chg="del">
          <ac:chgData name="Evgenia Korneva" userId="e62070071816427d" providerId="LiveId" clId="{35F20D84-0D86-4BB1-90A0-9C8E7CF05990}" dt="2021-03-18T05:27:13.283" v="5200" actId="478"/>
          <ac:spMkLst>
            <pc:docMk/>
            <pc:sldMk cId="3670996757" sldId="511"/>
            <ac:spMk id="12" creationId="{B16E73C2-277C-452C-A667-5270B1E6F1F7}"/>
          </ac:spMkLst>
        </pc:spChg>
      </pc:sldChg>
      <pc:sldChg chg="addSp modSp new mod">
        <pc:chgData name="Evgenia Korneva" userId="e62070071816427d" providerId="LiveId" clId="{35F20D84-0D86-4BB1-90A0-9C8E7CF05990}" dt="2021-03-18T05:38:19.905" v="5912" actId="20577"/>
        <pc:sldMkLst>
          <pc:docMk/>
          <pc:sldMk cId="3676787047" sldId="512"/>
        </pc:sldMkLst>
        <pc:spChg chg="mod">
          <ac:chgData name="Evgenia Korneva" userId="e62070071816427d" providerId="LiveId" clId="{35F20D84-0D86-4BB1-90A0-9C8E7CF05990}" dt="2021-03-18T05:34:59.216" v="5700"/>
          <ac:spMkLst>
            <pc:docMk/>
            <pc:sldMk cId="3676787047" sldId="512"/>
            <ac:spMk id="2" creationId="{522507AB-A6B6-4CCE-B051-031C6B7CA894}"/>
          </ac:spMkLst>
        </pc:spChg>
        <pc:spChg chg="mod">
          <ac:chgData name="Evgenia Korneva" userId="e62070071816427d" providerId="LiveId" clId="{35F20D84-0D86-4BB1-90A0-9C8E7CF05990}" dt="2021-03-18T05:38:19.905" v="5912" actId="20577"/>
          <ac:spMkLst>
            <pc:docMk/>
            <pc:sldMk cId="3676787047" sldId="512"/>
            <ac:spMk id="3" creationId="{29B165C4-36E9-49FB-A94D-774C24B3D102}"/>
          </ac:spMkLst>
        </pc:spChg>
        <pc:spChg chg="mod">
          <ac:chgData name="Evgenia Korneva" userId="e62070071816427d" providerId="LiveId" clId="{35F20D84-0D86-4BB1-90A0-9C8E7CF05990}" dt="2021-03-18T05:35:16.750" v="5726"/>
          <ac:spMkLst>
            <pc:docMk/>
            <pc:sldMk cId="3676787047" sldId="512"/>
            <ac:spMk id="7" creationId="{94172364-3105-44B8-93F2-9B213A387577}"/>
          </ac:spMkLst>
        </pc:spChg>
        <pc:spChg chg="mod">
          <ac:chgData name="Evgenia Korneva" userId="e62070071816427d" providerId="LiveId" clId="{35F20D84-0D86-4BB1-90A0-9C8E7CF05990}" dt="2021-03-18T05:35:16.750" v="5726"/>
          <ac:spMkLst>
            <pc:docMk/>
            <pc:sldMk cId="3676787047" sldId="512"/>
            <ac:spMk id="8" creationId="{0496554C-B3AC-403F-92CD-CFCB3339D028}"/>
          </ac:spMkLst>
        </pc:spChg>
        <pc:spChg chg="mod">
          <ac:chgData name="Evgenia Korneva" userId="e62070071816427d" providerId="LiveId" clId="{35F20D84-0D86-4BB1-90A0-9C8E7CF05990}" dt="2021-03-18T05:35:16.750" v="5726"/>
          <ac:spMkLst>
            <pc:docMk/>
            <pc:sldMk cId="3676787047" sldId="512"/>
            <ac:spMk id="9" creationId="{D419EFAE-070A-4503-9B6C-D45A1C9BB9FB}"/>
          </ac:spMkLst>
        </pc:spChg>
        <pc:spChg chg="mod">
          <ac:chgData name="Evgenia Korneva" userId="e62070071816427d" providerId="LiveId" clId="{35F20D84-0D86-4BB1-90A0-9C8E7CF05990}" dt="2021-03-18T05:35:16.750" v="5726"/>
          <ac:spMkLst>
            <pc:docMk/>
            <pc:sldMk cId="3676787047" sldId="512"/>
            <ac:spMk id="10" creationId="{CC590DA9-14AC-405D-B13F-89866A65784A}"/>
          </ac:spMkLst>
        </pc:spChg>
        <pc:spChg chg="mod">
          <ac:chgData name="Evgenia Korneva" userId="e62070071816427d" providerId="LiveId" clId="{35F20D84-0D86-4BB1-90A0-9C8E7CF05990}" dt="2021-03-18T05:35:16.750" v="5726"/>
          <ac:spMkLst>
            <pc:docMk/>
            <pc:sldMk cId="3676787047" sldId="512"/>
            <ac:spMk id="14" creationId="{345A0FB7-93FF-4D77-99AB-7D64018253B8}"/>
          </ac:spMkLst>
        </pc:spChg>
        <pc:spChg chg="mod">
          <ac:chgData name="Evgenia Korneva" userId="e62070071816427d" providerId="LiveId" clId="{35F20D84-0D86-4BB1-90A0-9C8E7CF05990}" dt="2021-03-18T05:35:16.750" v="5726"/>
          <ac:spMkLst>
            <pc:docMk/>
            <pc:sldMk cId="3676787047" sldId="512"/>
            <ac:spMk id="15" creationId="{1AFC85ED-66E6-4910-AF5D-941E90E8945A}"/>
          </ac:spMkLst>
        </pc:spChg>
        <pc:spChg chg="mod">
          <ac:chgData name="Evgenia Korneva" userId="e62070071816427d" providerId="LiveId" clId="{35F20D84-0D86-4BB1-90A0-9C8E7CF05990}" dt="2021-03-18T05:35:16.750" v="5726"/>
          <ac:spMkLst>
            <pc:docMk/>
            <pc:sldMk cId="3676787047" sldId="512"/>
            <ac:spMk id="16" creationId="{FC2364D9-08FB-4F4E-B7AA-DA339EEC9AD9}"/>
          </ac:spMkLst>
        </pc:spChg>
        <pc:spChg chg="mod">
          <ac:chgData name="Evgenia Korneva" userId="e62070071816427d" providerId="LiveId" clId="{35F20D84-0D86-4BB1-90A0-9C8E7CF05990}" dt="2021-03-18T05:35:16.750" v="5726"/>
          <ac:spMkLst>
            <pc:docMk/>
            <pc:sldMk cId="3676787047" sldId="512"/>
            <ac:spMk id="17" creationId="{39561D37-4285-45FA-9147-8648C73E391F}"/>
          </ac:spMkLst>
        </pc:spChg>
        <pc:spChg chg="mod">
          <ac:chgData name="Evgenia Korneva" userId="e62070071816427d" providerId="LiveId" clId="{35F20D84-0D86-4BB1-90A0-9C8E7CF05990}" dt="2021-03-18T05:35:16.750" v="5726"/>
          <ac:spMkLst>
            <pc:docMk/>
            <pc:sldMk cId="3676787047" sldId="512"/>
            <ac:spMk id="21" creationId="{3BCA5BF7-20B6-4106-A934-EA940E31FC8C}"/>
          </ac:spMkLst>
        </pc:spChg>
        <pc:spChg chg="mod">
          <ac:chgData name="Evgenia Korneva" userId="e62070071816427d" providerId="LiveId" clId="{35F20D84-0D86-4BB1-90A0-9C8E7CF05990}" dt="2021-03-18T05:35:16.750" v="5726"/>
          <ac:spMkLst>
            <pc:docMk/>
            <pc:sldMk cId="3676787047" sldId="512"/>
            <ac:spMk id="22" creationId="{9792B887-30E1-4747-AB6F-02FCFE856194}"/>
          </ac:spMkLst>
        </pc:spChg>
        <pc:spChg chg="mod">
          <ac:chgData name="Evgenia Korneva" userId="e62070071816427d" providerId="LiveId" clId="{35F20D84-0D86-4BB1-90A0-9C8E7CF05990}" dt="2021-03-18T05:35:16.750" v="5726"/>
          <ac:spMkLst>
            <pc:docMk/>
            <pc:sldMk cId="3676787047" sldId="512"/>
            <ac:spMk id="23" creationId="{1760B1C7-3714-4EED-9FCA-B8B54C6BC9B5}"/>
          </ac:spMkLst>
        </pc:spChg>
        <pc:spChg chg="mod">
          <ac:chgData name="Evgenia Korneva" userId="e62070071816427d" providerId="LiveId" clId="{35F20D84-0D86-4BB1-90A0-9C8E7CF05990}" dt="2021-03-18T05:35:16.750" v="5726"/>
          <ac:spMkLst>
            <pc:docMk/>
            <pc:sldMk cId="3676787047" sldId="512"/>
            <ac:spMk id="24" creationId="{4A680852-B63B-4DDF-8E6C-C8548918E306}"/>
          </ac:spMkLst>
        </pc:spChg>
        <pc:spChg chg="add mod">
          <ac:chgData name="Evgenia Korneva" userId="e62070071816427d" providerId="LiveId" clId="{35F20D84-0D86-4BB1-90A0-9C8E7CF05990}" dt="2021-03-18T05:35:45.536" v="5765" actId="1035"/>
          <ac:spMkLst>
            <pc:docMk/>
            <pc:sldMk cId="3676787047" sldId="512"/>
            <ac:spMk id="27" creationId="{3427C69D-55CB-45A4-AA96-E8B31E79A556}"/>
          </ac:spMkLst>
        </pc:spChg>
        <pc:grpChg chg="add mod">
          <ac:chgData name="Evgenia Korneva" userId="e62070071816427d" providerId="LiveId" clId="{35F20D84-0D86-4BB1-90A0-9C8E7CF05990}" dt="2021-03-18T05:35:19.375" v="5753" actId="1035"/>
          <ac:grpSpMkLst>
            <pc:docMk/>
            <pc:sldMk cId="3676787047" sldId="512"/>
            <ac:grpSpMk id="6" creationId="{486FDE92-CF77-4143-A450-B9EC977AF014}"/>
          </ac:grpSpMkLst>
        </pc:grpChg>
        <pc:grpChg chg="add mod">
          <ac:chgData name="Evgenia Korneva" userId="e62070071816427d" providerId="LiveId" clId="{35F20D84-0D86-4BB1-90A0-9C8E7CF05990}" dt="2021-03-18T05:35:19.375" v="5753" actId="1035"/>
          <ac:grpSpMkLst>
            <pc:docMk/>
            <pc:sldMk cId="3676787047" sldId="512"/>
            <ac:grpSpMk id="13" creationId="{F4AC00A1-9B85-4019-89F8-C4B6FCC8A464}"/>
          </ac:grpSpMkLst>
        </pc:grpChg>
        <pc:grpChg chg="add mod">
          <ac:chgData name="Evgenia Korneva" userId="e62070071816427d" providerId="LiveId" clId="{35F20D84-0D86-4BB1-90A0-9C8E7CF05990}" dt="2021-03-18T05:35:19.375" v="5753" actId="1035"/>
          <ac:grpSpMkLst>
            <pc:docMk/>
            <pc:sldMk cId="3676787047" sldId="512"/>
            <ac:grpSpMk id="20" creationId="{90B9C72E-0E08-46C5-81EE-AE4CBA07A61B}"/>
          </ac:grpSpMkLst>
        </pc:grpChg>
        <pc:cxnChg chg="mod">
          <ac:chgData name="Evgenia Korneva" userId="e62070071816427d" providerId="LiveId" clId="{35F20D84-0D86-4BB1-90A0-9C8E7CF05990}" dt="2021-03-18T05:35:16.750" v="5726"/>
          <ac:cxnSpMkLst>
            <pc:docMk/>
            <pc:sldMk cId="3676787047" sldId="512"/>
            <ac:cxnSpMk id="11" creationId="{FEBF825D-8DF8-463C-B351-547ACBEA7523}"/>
          </ac:cxnSpMkLst>
        </pc:cxnChg>
        <pc:cxnChg chg="mod">
          <ac:chgData name="Evgenia Korneva" userId="e62070071816427d" providerId="LiveId" clId="{35F20D84-0D86-4BB1-90A0-9C8E7CF05990}" dt="2021-03-18T05:35:16.750" v="5726"/>
          <ac:cxnSpMkLst>
            <pc:docMk/>
            <pc:sldMk cId="3676787047" sldId="512"/>
            <ac:cxnSpMk id="12" creationId="{5E5DC352-0DDB-4999-AAAA-F7DA568EFE00}"/>
          </ac:cxnSpMkLst>
        </pc:cxnChg>
        <pc:cxnChg chg="mod">
          <ac:chgData name="Evgenia Korneva" userId="e62070071816427d" providerId="LiveId" clId="{35F20D84-0D86-4BB1-90A0-9C8E7CF05990}" dt="2021-03-18T05:35:16.750" v="5726"/>
          <ac:cxnSpMkLst>
            <pc:docMk/>
            <pc:sldMk cId="3676787047" sldId="512"/>
            <ac:cxnSpMk id="18" creationId="{F7CFC3F6-9184-4986-87C2-F003D2CD5E50}"/>
          </ac:cxnSpMkLst>
        </pc:cxnChg>
        <pc:cxnChg chg="mod">
          <ac:chgData name="Evgenia Korneva" userId="e62070071816427d" providerId="LiveId" clId="{35F20D84-0D86-4BB1-90A0-9C8E7CF05990}" dt="2021-03-18T05:35:16.750" v="5726"/>
          <ac:cxnSpMkLst>
            <pc:docMk/>
            <pc:sldMk cId="3676787047" sldId="512"/>
            <ac:cxnSpMk id="19" creationId="{5D838EEB-FB48-4B7C-954D-051AD80A7527}"/>
          </ac:cxnSpMkLst>
        </pc:cxnChg>
        <pc:cxnChg chg="mod">
          <ac:chgData name="Evgenia Korneva" userId="e62070071816427d" providerId="LiveId" clId="{35F20D84-0D86-4BB1-90A0-9C8E7CF05990}" dt="2021-03-18T05:35:16.750" v="5726"/>
          <ac:cxnSpMkLst>
            <pc:docMk/>
            <pc:sldMk cId="3676787047" sldId="512"/>
            <ac:cxnSpMk id="25" creationId="{F74D73E8-2C12-4A2C-9480-F0410863D8B4}"/>
          </ac:cxnSpMkLst>
        </pc:cxnChg>
        <pc:cxnChg chg="mod">
          <ac:chgData name="Evgenia Korneva" userId="e62070071816427d" providerId="LiveId" clId="{35F20D84-0D86-4BB1-90A0-9C8E7CF05990}" dt="2021-03-18T05:35:16.750" v="5726"/>
          <ac:cxnSpMkLst>
            <pc:docMk/>
            <pc:sldMk cId="3676787047" sldId="512"/>
            <ac:cxnSpMk id="26" creationId="{BA84A2F5-1E14-4804-AEAC-D1216AEDC175}"/>
          </ac:cxnSpMkLst>
        </pc:cxnChg>
      </pc:sldChg>
      <pc:sldChg chg="add">
        <pc:chgData name="Evgenia Korneva" userId="e62070071816427d" providerId="LiveId" clId="{35F20D84-0D86-4BB1-90A0-9C8E7CF05990}" dt="2021-03-18T05:38:31.478" v="5914"/>
        <pc:sldMkLst>
          <pc:docMk/>
          <pc:sldMk cId="1160234905" sldId="513"/>
        </pc:sldMkLst>
      </pc:sldChg>
      <pc:sldChg chg="delSp modSp add mod">
        <pc:chgData name="Evgenia Korneva" userId="e62070071816427d" providerId="LiveId" clId="{35F20D84-0D86-4BB1-90A0-9C8E7CF05990}" dt="2021-03-18T05:40:39.608" v="5993" actId="20577"/>
        <pc:sldMkLst>
          <pc:docMk/>
          <pc:sldMk cId="2571618733" sldId="514"/>
        </pc:sldMkLst>
        <pc:spChg chg="mod">
          <ac:chgData name="Evgenia Korneva" userId="e62070071816427d" providerId="LiveId" clId="{35F20D84-0D86-4BB1-90A0-9C8E7CF05990}" dt="2021-03-18T05:40:39.608" v="5993" actId="20577"/>
          <ac:spMkLst>
            <pc:docMk/>
            <pc:sldMk cId="2571618733" sldId="514"/>
            <ac:spMk id="3" creationId="{A74C0852-C794-47DA-9023-1A3A3402EC52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9" creationId="{7E0D5C34-8DB5-49FD-8155-CA3647F46FE9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10" creationId="{157177F1-195C-4DC2-BDDD-731FF20E710F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11" creationId="{2D27085A-1C93-46B1-B6DB-E5E5B568FB01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12" creationId="{B16E73C2-277C-452C-A667-5270B1E6F1F7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13" creationId="{273B5F2A-A4B4-4384-9176-0E2AE29026BB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14" creationId="{E5D3CF5D-7A85-448B-9153-2980167731E2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15" creationId="{39046293-2E31-4290-90AA-939FBF45E8AF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16" creationId="{F21BE641-BB63-451F-BCCB-2D2C103CF6C4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17" creationId="{4E32BF36-FBD5-44B3-B46A-929D6D5F80A3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18" creationId="{CB908EEB-F8B6-42C9-A1BF-E06604427491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19" creationId="{5BC360BB-FB76-4152-92E0-20942A9523F8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20" creationId="{6C5EBC6C-0347-4EBA-9FCD-F6F28C780128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21" creationId="{D0E1F1FE-6200-4A70-881D-7FEAA57AF4E4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22" creationId="{3DBA08D8-A8D7-45F3-A96A-DDA8498C5524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23" creationId="{C4B26BBF-5BD7-41D6-959A-173A8006A537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24" creationId="{8F97708A-703B-4F00-A638-2F2BC643B418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25" creationId="{4266700E-ABE2-45A6-9009-C6018CC5D530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26" creationId="{1467963A-0CEC-4A2B-859C-EB3D60AD891C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27" creationId="{C49D06C9-9E06-4728-9C75-17BE08D4A347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28" creationId="{0EDBCAC5-6F32-4982-846B-79C1E511CBB2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29" creationId="{2959B48D-DA21-41BB-8E1A-43EBF69CC82C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30" creationId="{49BE55AB-CB11-4309-A110-B124B4317DFB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31" creationId="{20536235-32A8-4966-A618-6EC6EA93F7CD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32" creationId="{246B210E-F664-4864-8692-765A82DFAAC0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33" creationId="{FB918A3B-2DC3-4356-B190-091AFE1C2B53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34" creationId="{E5FBF5A9-9B45-47B5-96FD-B6448F23302B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35" creationId="{836A37ED-C479-42DD-9F4A-D820065EAA7F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36" creationId="{7ECBAE56-4003-4CAE-B405-99390CE54C03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37" creationId="{694B962B-D266-4B2E-B6F1-009DC2211A26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38" creationId="{33EB43E5-4FC3-4B63-A848-6FAF9D77B1BE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39" creationId="{D45D6F52-0E7E-44CD-9CF8-5649B4414627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40" creationId="{D2ED0893-7CAB-4639-B6AF-18D4AF4B824D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41" creationId="{9CF79FED-6CC5-44A4-8A43-7DE8EED5D1C5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42" creationId="{49934699-792A-4C32-AEF4-CA8719D321B6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43" creationId="{62D00D01-7047-402B-9F9F-ED595AE53BC6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44" creationId="{DFB9ACC3-8E44-47A2-9DB3-D8ACF3BC5ECC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45" creationId="{C048A983-69BE-4B11-B62A-F0D754217C6F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46" creationId="{5076CC70-6F3F-459F-9F54-C231F90A1227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47" creationId="{F2F5A9CF-9A07-4071-AAB0-86A77D6D2EF2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48" creationId="{0BC9780B-7B12-4485-BF81-C507AFCCC114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49" creationId="{53DEAF95-FC31-4033-A1D3-9D3BDB10064C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50" creationId="{48145A7F-A0FD-42FF-9019-7B354B35C29F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51" creationId="{FDE109A0-28B1-4FA6-BD2A-25A161CB9CF7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52" creationId="{64A3E6F7-A79A-4275-A6CC-C66008212C82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53" creationId="{010B172F-4CFF-4721-8124-64837DBB4621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54" creationId="{7BD6EBD6-8CB4-4D08-B1A9-A1CF6910AF52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55" creationId="{FC51DC8D-2644-496E-BB21-3EDF25464522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56" creationId="{C744260A-020C-43AB-9AD7-218D2C80A1DA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57" creationId="{56E0AE4B-2130-4125-8F07-E82D6E74F26E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58" creationId="{544B9BBB-7901-42F5-91B9-7DC71C2E28AE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59" creationId="{27C47C82-00EF-4843-A6FC-85261B5012A7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60" creationId="{7AF1CACC-EC51-4B66-A933-7D85BC1A0CB0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61" creationId="{615F1A9F-3FE7-4647-A959-CDD7525A5C65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62" creationId="{F142C738-8840-462B-B226-7BBD676B0B30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63" creationId="{7B2CB46B-DA01-4697-95D9-9BCC6DBBD9D5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64" creationId="{87774B65-24C3-48D6-9ECE-AAB6793C73CC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65" creationId="{DC8CFB5F-DB15-4A6F-A81F-DCF1D771F2F9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66" creationId="{772A77D3-D4C7-404C-9118-63F4A2125FC3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67" creationId="{7522C910-2A86-4E3C-8945-5BAFE64A21AF}"/>
          </ac:spMkLst>
        </pc:spChg>
        <pc:spChg chg="del">
          <ac:chgData name="Evgenia Korneva" userId="e62070071816427d" providerId="LiveId" clId="{35F20D84-0D86-4BB1-90A0-9C8E7CF05990}" dt="2021-03-18T05:39:40.577" v="5968" actId="478"/>
          <ac:spMkLst>
            <pc:docMk/>
            <pc:sldMk cId="2571618733" sldId="514"/>
            <ac:spMk id="68" creationId="{ED196B2E-CAFE-4165-8342-4AB9073EC635}"/>
          </ac:spMkLst>
        </pc:spChg>
      </pc:sldChg>
      <pc:sldChg chg="addSp delSp modSp new mod">
        <pc:chgData name="Evgenia Korneva" userId="e62070071816427d" providerId="LiveId" clId="{35F20D84-0D86-4BB1-90A0-9C8E7CF05990}" dt="2021-03-18T05:53:30.356" v="6306" actId="164"/>
        <pc:sldMkLst>
          <pc:docMk/>
          <pc:sldMk cId="1309862488" sldId="515"/>
        </pc:sldMkLst>
        <pc:spChg chg="mod">
          <ac:chgData name="Evgenia Korneva" userId="e62070071816427d" providerId="LiveId" clId="{35F20D84-0D86-4BB1-90A0-9C8E7CF05990}" dt="2021-03-18T05:42:21.421" v="6027" actId="20577"/>
          <ac:spMkLst>
            <pc:docMk/>
            <pc:sldMk cId="1309862488" sldId="515"/>
            <ac:spMk id="2" creationId="{C319A359-63E1-41FC-8AD7-828D7C5D2E22}"/>
          </ac:spMkLst>
        </pc:spChg>
        <pc:spChg chg="mod">
          <ac:chgData name="Evgenia Korneva" userId="e62070071816427d" providerId="LiveId" clId="{35F20D84-0D86-4BB1-90A0-9C8E7CF05990}" dt="2021-03-18T05:52:52.569" v="6297" actId="403"/>
          <ac:spMkLst>
            <pc:docMk/>
            <pc:sldMk cId="1309862488" sldId="515"/>
            <ac:spMk id="3" creationId="{09813775-04EE-4B69-950D-082C06F364C1}"/>
          </ac:spMkLst>
        </pc:spChg>
        <pc:spChg chg="add del mod">
          <ac:chgData name="Evgenia Korneva" userId="e62070071816427d" providerId="LiveId" clId="{35F20D84-0D86-4BB1-90A0-9C8E7CF05990}" dt="2021-03-18T05:47:58.545" v="6237" actId="21"/>
          <ac:spMkLst>
            <pc:docMk/>
            <pc:sldMk cId="1309862488" sldId="515"/>
            <ac:spMk id="6" creationId="{CB93ED00-A6D3-4A0C-BE34-EA5B02304502}"/>
          </ac:spMkLst>
        </pc:spChg>
        <pc:spChg chg="add del mod">
          <ac:chgData name="Evgenia Korneva" userId="e62070071816427d" providerId="LiveId" clId="{35F20D84-0D86-4BB1-90A0-9C8E7CF05990}" dt="2021-03-18T05:47:58.545" v="6237" actId="21"/>
          <ac:spMkLst>
            <pc:docMk/>
            <pc:sldMk cId="1309862488" sldId="515"/>
            <ac:spMk id="7" creationId="{070D937F-6C85-4A3F-8DBA-4E6C4E514FBB}"/>
          </ac:spMkLst>
        </pc:spChg>
        <pc:spChg chg="add del mod">
          <ac:chgData name="Evgenia Korneva" userId="e62070071816427d" providerId="LiveId" clId="{35F20D84-0D86-4BB1-90A0-9C8E7CF05990}" dt="2021-03-18T05:47:58.545" v="6237" actId="21"/>
          <ac:spMkLst>
            <pc:docMk/>
            <pc:sldMk cId="1309862488" sldId="515"/>
            <ac:spMk id="8" creationId="{511D7E6A-6944-489E-8DC7-060D1411BF00}"/>
          </ac:spMkLst>
        </pc:spChg>
        <pc:spChg chg="add del mod">
          <ac:chgData name="Evgenia Korneva" userId="e62070071816427d" providerId="LiveId" clId="{35F20D84-0D86-4BB1-90A0-9C8E7CF05990}" dt="2021-03-18T05:47:58.545" v="6237" actId="21"/>
          <ac:spMkLst>
            <pc:docMk/>
            <pc:sldMk cId="1309862488" sldId="515"/>
            <ac:spMk id="9" creationId="{6DBA8225-52F2-4512-A73B-883B839A5A8C}"/>
          </ac:spMkLst>
        </pc:spChg>
        <pc:spChg chg="mod">
          <ac:chgData name="Evgenia Korneva" userId="e62070071816427d" providerId="LiveId" clId="{35F20D84-0D86-4BB1-90A0-9C8E7CF05990}" dt="2021-03-18T05:52:30.934" v="6288"/>
          <ac:spMkLst>
            <pc:docMk/>
            <pc:sldMk cId="1309862488" sldId="515"/>
            <ac:spMk id="11" creationId="{408C1432-D1D0-493F-8ADF-8B51104B07E0}"/>
          </ac:spMkLst>
        </pc:spChg>
        <pc:spChg chg="mod">
          <ac:chgData name="Evgenia Korneva" userId="e62070071816427d" providerId="LiveId" clId="{35F20D84-0D86-4BB1-90A0-9C8E7CF05990}" dt="2021-03-18T05:52:30.934" v="6288"/>
          <ac:spMkLst>
            <pc:docMk/>
            <pc:sldMk cId="1309862488" sldId="515"/>
            <ac:spMk id="12" creationId="{F8C0217B-E7CB-4A7E-8322-F618DBD33E13}"/>
          </ac:spMkLst>
        </pc:spChg>
        <pc:spChg chg="mod">
          <ac:chgData name="Evgenia Korneva" userId="e62070071816427d" providerId="LiveId" clId="{35F20D84-0D86-4BB1-90A0-9C8E7CF05990}" dt="2021-03-18T05:52:30.934" v="6288"/>
          <ac:spMkLst>
            <pc:docMk/>
            <pc:sldMk cId="1309862488" sldId="515"/>
            <ac:spMk id="13" creationId="{0FA2A1C6-5B9E-4B46-9C5D-81CD7D02FA85}"/>
          </ac:spMkLst>
        </pc:spChg>
        <pc:spChg chg="mod">
          <ac:chgData name="Evgenia Korneva" userId="e62070071816427d" providerId="LiveId" clId="{35F20D84-0D86-4BB1-90A0-9C8E7CF05990}" dt="2021-03-18T05:52:30.934" v="6288"/>
          <ac:spMkLst>
            <pc:docMk/>
            <pc:sldMk cId="1309862488" sldId="515"/>
            <ac:spMk id="14" creationId="{D4189C4D-9C1C-485F-BE7C-92B47BB8EC8C}"/>
          </ac:spMkLst>
        </pc:spChg>
        <pc:spChg chg="mod">
          <ac:chgData name="Evgenia Korneva" userId="e62070071816427d" providerId="LiveId" clId="{35F20D84-0D86-4BB1-90A0-9C8E7CF05990}" dt="2021-03-18T05:52:30.934" v="6288"/>
          <ac:spMkLst>
            <pc:docMk/>
            <pc:sldMk cId="1309862488" sldId="515"/>
            <ac:spMk id="15" creationId="{ABBB53AD-1403-4547-9140-49F286632859}"/>
          </ac:spMkLst>
        </pc:spChg>
        <pc:spChg chg="mod">
          <ac:chgData name="Evgenia Korneva" userId="e62070071816427d" providerId="LiveId" clId="{35F20D84-0D86-4BB1-90A0-9C8E7CF05990}" dt="2021-03-18T05:52:30.934" v="6288"/>
          <ac:spMkLst>
            <pc:docMk/>
            <pc:sldMk cId="1309862488" sldId="515"/>
            <ac:spMk id="16" creationId="{D4CB2ABE-9726-4271-80DD-32852410875D}"/>
          </ac:spMkLst>
        </pc:spChg>
        <pc:spChg chg="mod">
          <ac:chgData name="Evgenia Korneva" userId="e62070071816427d" providerId="LiveId" clId="{35F20D84-0D86-4BB1-90A0-9C8E7CF05990}" dt="2021-03-18T05:52:30.934" v="6288"/>
          <ac:spMkLst>
            <pc:docMk/>
            <pc:sldMk cId="1309862488" sldId="515"/>
            <ac:spMk id="17" creationId="{E42EF15C-8058-4939-A34C-1813624D7A9F}"/>
          </ac:spMkLst>
        </pc:spChg>
        <pc:spChg chg="mod">
          <ac:chgData name="Evgenia Korneva" userId="e62070071816427d" providerId="LiveId" clId="{35F20D84-0D86-4BB1-90A0-9C8E7CF05990}" dt="2021-03-18T05:52:30.934" v="6288"/>
          <ac:spMkLst>
            <pc:docMk/>
            <pc:sldMk cId="1309862488" sldId="515"/>
            <ac:spMk id="18" creationId="{7C6DE776-74EC-4346-A1E6-EC1D47612882}"/>
          </ac:spMkLst>
        </pc:spChg>
        <pc:spChg chg="mod">
          <ac:chgData name="Evgenia Korneva" userId="e62070071816427d" providerId="LiveId" clId="{35F20D84-0D86-4BB1-90A0-9C8E7CF05990}" dt="2021-03-18T05:52:30.934" v="6288"/>
          <ac:spMkLst>
            <pc:docMk/>
            <pc:sldMk cId="1309862488" sldId="515"/>
            <ac:spMk id="19" creationId="{B86744B4-1231-4725-84C1-0F38F0251702}"/>
          </ac:spMkLst>
        </pc:spChg>
        <pc:spChg chg="mod">
          <ac:chgData name="Evgenia Korneva" userId="e62070071816427d" providerId="LiveId" clId="{35F20D84-0D86-4BB1-90A0-9C8E7CF05990}" dt="2021-03-18T05:52:30.934" v="6288"/>
          <ac:spMkLst>
            <pc:docMk/>
            <pc:sldMk cId="1309862488" sldId="515"/>
            <ac:spMk id="20" creationId="{779F4E8D-0529-41CB-A094-8A8F41496589}"/>
          </ac:spMkLst>
        </pc:spChg>
        <pc:spChg chg="mod">
          <ac:chgData name="Evgenia Korneva" userId="e62070071816427d" providerId="LiveId" clId="{35F20D84-0D86-4BB1-90A0-9C8E7CF05990}" dt="2021-03-18T05:52:30.934" v="6288"/>
          <ac:spMkLst>
            <pc:docMk/>
            <pc:sldMk cId="1309862488" sldId="515"/>
            <ac:spMk id="21" creationId="{9B628CC9-4E07-4C4F-A508-05CF0CF89C9A}"/>
          </ac:spMkLst>
        </pc:spChg>
        <pc:spChg chg="mod">
          <ac:chgData name="Evgenia Korneva" userId="e62070071816427d" providerId="LiveId" clId="{35F20D84-0D86-4BB1-90A0-9C8E7CF05990}" dt="2021-03-18T05:52:30.934" v="6288"/>
          <ac:spMkLst>
            <pc:docMk/>
            <pc:sldMk cId="1309862488" sldId="515"/>
            <ac:spMk id="22" creationId="{3DE77B41-D18D-46EE-99FC-3D5B6CC0774D}"/>
          </ac:spMkLst>
        </pc:spChg>
        <pc:spChg chg="mod">
          <ac:chgData name="Evgenia Korneva" userId="e62070071816427d" providerId="LiveId" clId="{35F20D84-0D86-4BB1-90A0-9C8E7CF05990}" dt="2021-03-18T05:52:30.934" v="6288"/>
          <ac:spMkLst>
            <pc:docMk/>
            <pc:sldMk cId="1309862488" sldId="515"/>
            <ac:spMk id="23" creationId="{41C325E8-29D7-4459-87CB-5500039344CC}"/>
          </ac:spMkLst>
        </pc:spChg>
        <pc:spChg chg="mod">
          <ac:chgData name="Evgenia Korneva" userId="e62070071816427d" providerId="LiveId" clId="{35F20D84-0D86-4BB1-90A0-9C8E7CF05990}" dt="2021-03-18T05:52:30.934" v="6288"/>
          <ac:spMkLst>
            <pc:docMk/>
            <pc:sldMk cId="1309862488" sldId="515"/>
            <ac:spMk id="24" creationId="{31B49B88-83A9-4EF3-BF33-253C73C03B2C}"/>
          </ac:spMkLst>
        </pc:spChg>
        <pc:spChg chg="mod">
          <ac:chgData name="Evgenia Korneva" userId="e62070071816427d" providerId="LiveId" clId="{35F20D84-0D86-4BB1-90A0-9C8E7CF05990}" dt="2021-03-18T05:52:30.934" v="6288"/>
          <ac:spMkLst>
            <pc:docMk/>
            <pc:sldMk cId="1309862488" sldId="515"/>
            <ac:spMk id="25" creationId="{979BF597-3B7B-4C77-8BF5-A8938ACA68B0}"/>
          </ac:spMkLst>
        </pc:spChg>
        <pc:spChg chg="mod">
          <ac:chgData name="Evgenia Korneva" userId="e62070071816427d" providerId="LiveId" clId="{35F20D84-0D86-4BB1-90A0-9C8E7CF05990}" dt="2021-03-18T05:52:30.934" v="6288"/>
          <ac:spMkLst>
            <pc:docMk/>
            <pc:sldMk cId="1309862488" sldId="515"/>
            <ac:spMk id="26" creationId="{D6BC3CF9-19D0-4478-921A-0DB742AB5FEA}"/>
          </ac:spMkLst>
        </pc:spChg>
        <pc:spChg chg="mod">
          <ac:chgData name="Evgenia Korneva" userId="e62070071816427d" providerId="LiveId" clId="{35F20D84-0D86-4BB1-90A0-9C8E7CF05990}" dt="2021-03-18T05:52:30.934" v="6288"/>
          <ac:spMkLst>
            <pc:docMk/>
            <pc:sldMk cId="1309862488" sldId="515"/>
            <ac:spMk id="27" creationId="{222BAA5E-8ED4-4B05-9E99-13A3576EC970}"/>
          </ac:spMkLst>
        </pc:spChg>
        <pc:spChg chg="mod">
          <ac:chgData name="Evgenia Korneva" userId="e62070071816427d" providerId="LiveId" clId="{35F20D84-0D86-4BB1-90A0-9C8E7CF05990}" dt="2021-03-18T05:52:30.934" v="6288"/>
          <ac:spMkLst>
            <pc:docMk/>
            <pc:sldMk cId="1309862488" sldId="515"/>
            <ac:spMk id="28" creationId="{044705E5-C307-478D-983E-03064873F0DC}"/>
          </ac:spMkLst>
        </pc:spChg>
        <pc:spChg chg="mod">
          <ac:chgData name="Evgenia Korneva" userId="e62070071816427d" providerId="LiveId" clId="{35F20D84-0D86-4BB1-90A0-9C8E7CF05990}" dt="2021-03-18T05:52:30.934" v="6288"/>
          <ac:spMkLst>
            <pc:docMk/>
            <pc:sldMk cId="1309862488" sldId="515"/>
            <ac:spMk id="29" creationId="{6FAC718C-4FFF-4CD3-9C1D-1FA32A5D9B1D}"/>
          </ac:spMkLst>
        </pc:spChg>
        <pc:spChg chg="mod">
          <ac:chgData name="Evgenia Korneva" userId="e62070071816427d" providerId="LiveId" clId="{35F20D84-0D86-4BB1-90A0-9C8E7CF05990}" dt="2021-03-18T05:52:30.934" v="6288"/>
          <ac:spMkLst>
            <pc:docMk/>
            <pc:sldMk cId="1309862488" sldId="515"/>
            <ac:spMk id="30" creationId="{BF5037B0-E646-4932-B49C-7A7EEC3FEE13}"/>
          </ac:spMkLst>
        </pc:spChg>
        <pc:grpChg chg="add mod">
          <ac:chgData name="Evgenia Korneva" userId="e62070071816427d" providerId="LiveId" clId="{35F20D84-0D86-4BB1-90A0-9C8E7CF05990}" dt="2021-03-18T05:53:30.356" v="6306" actId="164"/>
          <ac:grpSpMkLst>
            <pc:docMk/>
            <pc:sldMk cId="1309862488" sldId="515"/>
            <ac:grpSpMk id="10" creationId="{566D7B76-3F47-40FF-BB70-5166384FD667}"/>
          </ac:grpSpMkLst>
        </pc:grpChg>
        <pc:grpChg chg="add mod">
          <ac:chgData name="Evgenia Korneva" userId="e62070071816427d" providerId="LiveId" clId="{35F20D84-0D86-4BB1-90A0-9C8E7CF05990}" dt="2021-03-18T05:53:30.356" v="6306" actId="164"/>
          <ac:grpSpMkLst>
            <pc:docMk/>
            <pc:sldMk cId="1309862488" sldId="515"/>
            <ac:grpSpMk id="35" creationId="{FEE2D8AC-E96A-4A75-AD8B-11B3912B4AE3}"/>
          </ac:grpSpMkLst>
        </pc:grpChg>
        <pc:cxnChg chg="mod">
          <ac:chgData name="Evgenia Korneva" userId="e62070071816427d" providerId="LiveId" clId="{35F20D84-0D86-4BB1-90A0-9C8E7CF05990}" dt="2021-03-18T05:52:30.934" v="6288"/>
          <ac:cxnSpMkLst>
            <pc:docMk/>
            <pc:sldMk cId="1309862488" sldId="515"/>
            <ac:cxnSpMk id="31" creationId="{332B329F-4A38-45F9-8AA5-4753E432FDB7}"/>
          </ac:cxnSpMkLst>
        </pc:cxnChg>
        <pc:cxnChg chg="mod">
          <ac:chgData name="Evgenia Korneva" userId="e62070071816427d" providerId="LiveId" clId="{35F20D84-0D86-4BB1-90A0-9C8E7CF05990}" dt="2021-03-18T05:52:30.934" v="6288"/>
          <ac:cxnSpMkLst>
            <pc:docMk/>
            <pc:sldMk cId="1309862488" sldId="515"/>
            <ac:cxnSpMk id="32" creationId="{06E2DA48-2506-4D1A-8B00-86F3306B44DA}"/>
          </ac:cxnSpMkLst>
        </pc:cxnChg>
        <pc:cxnChg chg="mod">
          <ac:chgData name="Evgenia Korneva" userId="e62070071816427d" providerId="LiveId" clId="{35F20D84-0D86-4BB1-90A0-9C8E7CF05990}" dt="2021-03-18T05:52:30.934" v="6288"/>
          <ac:cxnSpMkLst>
            <pc:docMk/>
            <pc:sldMk cId="1309862488" sldId="515"/>
            <ac:cxnSpMk id="33" creationId="{9AE58DF7-3121-4BDC-B13E-3F5B02A20D7E}"/>
          </ac:cxnSpMkLst>
        </pc:cxnChg>
        <pc:cxnChg chg="add mod">
          <ac:chgData name="Evgenia Korneva" userId="e62070071816427d" providerId="LiveId" clId="{35F20D84-0D86-4BB1-90A0-9C8E7CF05990}" dt="2021-03-18T05:53:30.356" v="6306" actId="164"/>
          <ac:cxnSpMkLst>
            <pc:docMk/>
            <pc:sldMk cId="1309862488" sldId="515"/>
            <ac:cxnSpMk id="34" creationId="{D475A7F0-6F1D-4FA2-BF9E-B47E2B048EC1}"/>
          </ac:cxnSpMkLst>
        </pc:cxnChg>
      </pc:sldChg>
      <pc:sldChg chg="modSp new mod">
        <pc:chgData name="Evgenia Korneva" userId="e62070071816427d" providerId="LiveId" clId="{35F20D84-0D86-4BB1-90A0-9C8E7CF05990}" dt="2021-03-18T06:55:09.344" v="7643" actId="27636"/>
        <pc:sldMkLst>
          <pc:docMk/>
          <pc:sldMk cId="1533771670" sldId="516"/>
        </pc:sldMkLst>
        <pc:spChg chg="mod">
          <ac:chgData name="Evgenia Korneva" userId="e62070071816427d" providerId="LiveId" clId="{35F20D84-0D86-4BB1-90A0-9C8E7CF05990}" dt="2021-03-18T05:59:16.402" v="6448" actId="20577"/>
          <ac:spMkLst>
            <pc:docMk/>
            <pc:sldMk cId="1533771670" sldId="516"/>
            <ac:spMk id="2" creationId="{8E81C6E6-831B-4061-BA90-1CC0F16B9E11}"/>
          </ac:spMkLst>
        </pc:spChg>
        <pc:spChg chg="mod">
          <ac:chgData name="Evgenia Korneva" userId="e62070071816427d" providerId="LiveId" clId="{35F20D84-0D86-4BB1-90A0-9C8E7CF05990}" dt="2021-03-18T06:55:09.344" v="7643" actId="27636"/>
          <ac:spMkLst>
            <pc:docMk/>
            <pc:sldMk cId="1533771670" sldId="516"/>
            <ac:spMk id="3" creationId="{F2362440-C12F-4126-A074-4A33A9AE462F}"/>
          </ac:spMkLst>
        </pc:spChg>
      </pc:sldChg>
      <pc:sldChg chg="addSp delSp modSp new mod">
        <pc:chgData name="Evgenia Korneva" userId="e62070071816427d" providerId="LiveId" clId="{35F20D84-0D86-4BB1-90A0-9C8E7CF05990}" dt="2021-03-18T06:15:23.025" v="7286" actId="20577"/>
        <pc:sldMkLst>
          <pc:docMk/>
          <pc:sldMk cId="913111847" sldId="517"/>
        </pc:sldMkLst>
        <pc:spChg chg="mod">
          <ac:chgData name="Evgenia Korneva" userId="e62070071816427d" providerId="LiveId" clId="{35F20D84-0D86-4BB1-90A0-9C8E7CF05990}" dt="2021-03-18T06:14:29.135" v="7262"/>
          <ac:spMkLst>
            <pc:docMk/>
            <pc:sldMk cId="913111847" sldId="517"/>
            <ac:spMk id="2" creationId="{2553DC2D-BE57-473B-B03E-8236080961F8}"/>
          </ac:spMkLst>
        </pc:spChg>
        <pc:spChg chg="mod">
          <ac:chgData name="Evgenia Korneva" userId="e62070071816427d" providerId="LiveId" clId="{35F20D84-0D86-4BB1-90A0-9C8E7CF05990}" dt="2021-03-18T06:14:29.135" v="7262"/>
          <ac:spMkLst>
            <pc:docMk/>
            <pc:sldMk cId="913111847" sldId="517"/>
            <ac:spMk id="3" creationId="{54E3ACFB-EB94-462B-BFF5-F9B9EB17E5F6}"/>
          </ac:spMkLst>
        </pc:spChg>
        <pc:spChg chg="add mod">
          <ac:chgData name="Evgenia Korneva" userId="e62070071816427d" providerId="LiveId" clId="{35F20D84-0D86-4BB1-90A0-9C8E7CF05990}" dt="2021-03-18T05:52:17.571" v="6286" actId="164"/>
          <ac:spMkLst>
            <pc:docMk/>
            <pc:sldMk cId="913111847" sldId="517"/>
            <ac:spMk id="4" creationId="{4B62DD48-5579-4786-9308-6A5DDA6AB674}"/>
          </ac:spMkLst>
        </pc:spChg>
        <pc:spChg chg="add mod">
          <ac:chgData name="Evgenia Korneva" userId="e62070071816427d" providerId="LiveId" clId="{35F20D84-0D86-4BB1-90A0-9C8E7CF05990}" dt="2021-03-18T05:52:17.571" v="6286" actId="164"/>
          <ac:spMkLst>
            <pc:docMk/>
            <pc:sldMk cId="913111847" sldId="517"/>
            <ac:spMk id="5" creationId="{AA8F3366-0EB8-45A6-872D-D4DCFB9E59B0}"/>
          </ac:spMkLst>
        </pc:spChg>
        <pc:spChg chg="add del mod">
          <ac:chgData name="Evgenia Korneva" userId="e62070071816427d" providerId="LiveId" clId="{35F20D84-0D86-4BB1-90A0-9C8E7CF05990}" dt="2021-03-18T05:49:31.284" v="6251" actId="478"/>
          <ac:spMkLst>
            <pc:docMk/>
            <pc:sldMk cId="913111847" sldId="517"/>
            <ac:spMk id="6" creationId="{33B3F116-C178-4F62-9D07-23F13B00522B}"/>
          </ac:spMkLst>
        </pc:spChg>
        <pc:spChg chg="add del mod">
          <ac:chgData name="Evgenia Korneva" userId="e62070071816427d" providerId="LiveId" clId="{35F20D84-0D86-4BB1-90A0-9C8E7CF05990}" dt="2021-03-18T05:49:31.284" v="6251" actId="478"/>
          <ac:spMkLst>
            <pc:docMk/>
            <pc:sldMk cId="913111847" sldId="517"/>
            <ac:spMk id="7" creationId="{507EBDEC-3D23-41C2-9561-518F80DF37F4}"/>
          </ac:spMkLst>
        </pc:spChg>
        <pc:spChg chg="add del mod">
          <ac:chgData name="Evgenia Korneva" userId="e62070071816427d" providerId="LiveId" clId="{35F20D84-0D86-4BB1-90A0-9C8E7CF05990}" dt="2021-03-18T05:49:31.284" v="6251" actId="478"/>
          <ac:spMkLst>
            <pc:docMk/>
            <pc:sldMk cId="913111847" sldId="517"/>
            <ac:spMk id="8" creationId="{B16CF151-49E8-4069-AB55-CC3FDED4DF0A}"/>
          </ac:spMkLst>
        </pc:spChg>
        <pc:spChg chg="add del mod">
          <ac:chgData name="Evgenia Korneva" userId="e62070071816427d" providerId="LiveId" clId="{35F20D84-0D86-4BB1-90A0-9C8E7CF05990}" dt="2021-03-18T05:49:31.284" v="6251" actId="478"/>
          <ac:spMkLst>
            <pc:docMk/>
            <pc:sldMk cId="913111847" sldId="517"/>
            <ac:spMk id="9" creationId="{9DC5B146-37FB-4CFB-9F91-35AFD9D91C03}"/>
          </ac:spMkLst>
        </pc:spChg>
        <pc:spChg chg="add del mod">
          <ac:chgData name="Evgenia Korneva" userId="e62070071816427d" providerId="LiveId" clId="{35F20D84-0D86-4BB1-90A0-9C8E7CF05990}" dt="2021-03-18T05:49:31.284" v="6251" actId="478"/>
          <ac:spMkLst>
            <pc:docMk/>
            <pc:sldMk cId="913111847" sldId="517"/>
            <ac:spMk id="10" creationId="{AAF414C4-DF9F-412A-B46E-C14A36E38A0A}"/>
          </ac:spMkLst>
        </pc:spChg>
        <pc:spChg chg="add del mod">
          <ac:chgData name="Evgenia Korneva" userId="e62070071816427d" providerId="LiveId" clId="{35F20D84-0D86-4BB1-90A0-9C8E7CF05990}" dt="2021-03-18T05:49:31.284" v="6251" actId="478"/>
          <ac:spMkLst>
            <pc:docMk/>
            <pc:sldMk cId="913111847" sldId="517"/>
            <ac:spMk id="11" creationId="{62D95750-B677-4D28-A6F8-2EF733233F89}"/>
          </ac:spMkLst>
        </pc:spChg>
        <pc:spChg chg="add mod">
          <ac:chgData name="Evgenia Korneva" userId="e62070071816427d" providerId="LiveId" clId="{35F20D84-0D86-4BB1-90A0-9C8E7CF05990}" dt="2021-03-18T05:52:17.571" v="6286" actId="164"/>
          <ac:spMkLst>
            <pc:docMk/>
            <pc:sldMk cId="913111847" sldId="517"/>
            <ac:spMk id="12" creationId="{E26AA84B-234E-4E82-8420-7115A6D92242}"/>
          </ac:spMkLst>
        </pc:spChg>
        <pc:spChg chg="add mod">
          <ac:chgData name="Evgenia Korneva" userId="e62070071816427d" providerId="LiveId" clId="{35F20D84-0D86-4BB1-90A0-9C8E7CF05990}" dt="2021-03-18T05:52:17.571" v="6286" actId="164"/>
          <ac:spMkLst>
            <pc:docMk/>
            <pc:sldMk cId="913111847" sldId="517"/>
            <ac:spMk id="13" creationId="{FB5483CD-27FC-4505-A91E-6670CD9F186F}"/>
          </ac:spMkLst>
        </pc:spChg>
        <pc:spChg chg="add mod">
          <ac:chgData name="Evgenia Korneva" userId="e62070071816427d" providerId="LiveId" clId="{35F20D84-0D86-4BB1-90A0-9C8E7CF05990}" dt="2021-03-18T05:52:17.571" v="6286" actId="164"/>
          <ac:spMkLst>
            <pc:docMk/>
            <pc:sldMk cId="913111847" sldId="517"/>
            <ac:spMk id="14" creationId="{FEFC484D-02B4-4390-9D91-F9B550BCB0DA}"/>
          </ac:spMkLst>
        </pc:spChg>
        <pc:spChg chg="add mod">
          <ac:chgData name="Evgenia Korneva" userId="e62070071816427d" providerId="LiveId" clId="{35F20D84-0D86-4BB1-90A0-9C8E7CF05990}" dt="2021-03-18T05:52:17.571" v="6286" actId="164"/>
          <ac:spMkLst>
            <pc:docMk/>
            <pc:sldMk cId="913111847" sldId="517"/>
            <ac:spMk id="15" creationId="{B299AB38-2F9B-460E-87ED-6B18850B6E44}"/>
          </ac:spMkLst>
        </pc:spChg>
        <pc:spChg chg="add mod">
          <ac:chgData name="Evgenia Korneva" userId="e62070071816427d" providerId="LiveId" clId="{35F20D84-0D86-4BB1-90A0-9C8E7CF05990}" dt="2021-03-18T05:52:17.571" v="6286" actId="164"/>
          <ac:spMkLst>
            <pc:docMk/>
            <pc:sldMk cId="913111847" sldId="517"/>
            <ac:spMk id="16" creationId="{9C4A2FBA-2C38-42ED-9FA7-DDFF95718EAE}"/>
          </ac:spMkLst>
        </pc:spChg>
        <pc:spChg chg="add mod">
          <ac:chgData name="Evgenia Korneva" userId="e62070071816427d" providerId="LiveId" clId="{35F20D84-0D86-4BB1-90A0-9C8E7CF05990}" dt="2021-03-18T05:52:17.571" v="6286" actId="164"/>
          <ac:spMkLst>
            <pc:docMk/>
            <pc:sldMk cId="913111847" sldId="517"/>
            <ac:spMk id="17" creationId="{A7FFF10F-F948-4BE2-A993-B4B8578010B6}"/>
          </ac:spMkLst>
        </pc:spChg>
        <pc:spChg chg="add mod">
          <ac:chgData name="Evgenia Korneva" userId="e62070071816427d" providerId="LiveId" clId="{35F20D84-0D86-4BB1-90A0-9C8E7CF05990}" dt="2021-03-18T05:52:17.571" v="6286" actId="164"/>
          <ac:spMkLst>
            <pc:docMk/>
            <pc:sldMk cId="913111847" sldId="517"/>
            <ac:spMk id="18" creationId="{2B6ACE0A-2F6A-4F89-8349-FDF57DD6E9E4}"/>
          </ac:spMkLst>
        </pc:spChg>
        <pc:spChg chg="add mod">
          <ac:chgData name="Evgenia Korneva" userId="e62070071816427d" providerId="LiveId" clId="{35F20D84-0D86-4BB1-90A0-9C8E7CF05990}" dt="2021-03-18T05:52:17.571" v="6286" actId="164"/>
          <ac:spMkLst>
            <pc:docMk/>
            <pc:sldMk cId="913111847" sldId="517"/>
            <ac:spMk id="19" creationId="{578BFC61-0495-415A-B4D1-86E314EEA4C2}"/>
          </ac:spMkLst>
        </pc:spChg>
        <pc:spChg chg="add mod">
          <ac:chgData name="Evgenia Korneva" userId="e62070071816427d" providerId="LiveId" clId="{35F20D84-0D86-4BB1-90A0-9C8E7CF05990}" dt="2021-03-18T05:52:17.571" v="6286" actId="164"/>
          <ac:spMkLst>
            <pc:docMk/>
            <pc:sldMk cId="913111847" sldId="517"/>
            <ac:spMk id="20" creationId="{872EE443-8391-4386-AA5B-31893D330FB4}"/>
          </ac:spMkLst>
        </pc:spChg>
        <pc:spChg chg="add mod">
          <ac:chgData name="Evgenia Korneva" userId="e62070071816427d" providerId="LiveId" clId="{35F20D84-0D86-4BB1-90A0-9C8E7CF05990}" dt="2021-03-18T05:52:17.571" v="6286" actId="164"/>
          <ac:spMkLst>
            <pc:docMk/>
            <pc:sldMk cId="913111847" sldId="517"/>
            <ac:spMk id="21" creationId="{6AE020CA-024B-4E31-ABE6-5D4A80E2B54E}"/>
          </ac:spMkLst>
        </pc:spChg>
        <pc:spChg chg="add mod">
          <ac:chgData name="Evgenia Korneva" userId="e62070071816427d" providerId="LiveId" clId="{35F20D84-0D86-4BB1-90A0-9C8E7CF05990}" dt="2021-03-18T05:52:17.571" v="6286" actId="164"/>
          <ac:spMkLst>
            <pc:docMk/>
            <pc:sldMk cId="913111847" sldId="517"/>
            <ac:spMk id="22" creationId="{32F14ED1-125B-4700-B22F-DE2FFBB9BCE4}"/>
          </ac:spMkLst>
        </pc:spChg>
        <pc:spChg chg="add mod">
          <ac:chgData name="Evgenia Korneva" userId="e62070071816427d" providerId="LiveId" clId="{35F20D84-0D86-4BB1-90A0-9C8E7CF05990}" dt="2021-03-18T05:52:17.571" v="6286" actId="164"/>
          <ac:spMkLst>
            <pc:docMk/>
            <pc:sldMk cId="913111847" sldId="517"/>
            <ac:spMk id="23" creationId="{5698FD17-50C1-4990-8303-3F8A3476A8EE}"/>
          </ac:spMkLst>
        </pc:spChg>
        <pc:spChg chg="add mod">
          <ac:chgData name="Evgenia Korneva" userId="e62070071816427d" providerId="LiveId" clId="{35F20D84-0D86-4BB1-90A0-9C8E7CF05990}" dt="2021-03-18T05:52:17.571" v="6286" actId="164"/>
          <ac:spMkLst>
            <pc:docMk/>
            <pc:sldMk cId="913111847" sldId="517"/>
            <ac:spMk id="24" creationId="{89E4173C-58DE-4145-A61D-5C5ECFB76989}"/>
          </ac:spMkLst>
        </pc:spChg>
        <pc:spChg chg="add mod">
          <ac:chgData name="Evgenia Korneva" userId="e62070071816427d" providerId="LiveId" clId="{35F20D84-0D86-4BB1-90A0-9C8E7CF05990}" dt="2021-03-18T05:52:17.571" v="6286" actId="164"/>
          <ac:spMkLst>
            <pc:docMk/>
            <pc:sldMk cId="913111847" sldId="517"/>
            <ac:spMk id="25" creationId="{C8DF125A-F661-4FFF-A007-F12402C94C90}"/>
          </ac:spMkLst>
        </pc:spChg>
        <pc:spChg chg="add mod">
          <ac:chgData name="Evgenia Korneva" userId="e62070071816427d" providerId="LiveId" clId="{35F20D84-0D86-4BB1-90A0-9C8E7CF05990}" dt="2021-03-18T05:52:17.571" v="6286" actId="164"/>
          <ac:spMkLst>
            <pc:docMk/>
            <pc:sldMk cId="913111847" sldId="517"/>
            <ac:spMk id="26" creationId="{960C5433-07BA-4956-A76F-0B6224B4B440}"/>
          </ac:spMkLst>
        </pc:spChg>
        <pc:spChg chg="add mod">
          <ac:chgData name="Evgenia Korneva" userId="e62070071816427d" providerId="LiveId" clId="{35F20D84-0D86-4BB1-90A0-9C8E7CF05990}" dt="2021-03-18T05:52:17.571" v="6286" actId="164"/>
          <ac:spMkLst>
            <pc:docMk/>
            <pc:sldMk cId="913111847" sldId="517"/>
            <ac:spMk id="27" creationId="{18912EB4-6440-46E4-93DB-CE5A2480F3E2}"/>
          </ac:spMkLst>
        </pc:spChg>
        <pc:spChg chg="add mod">
          <ac:chgData name="Evgenia Korneva" userId="e62070071816427d" providerId="LiveId" clId="{35F20D84-0D86-4BB1-90A0-9C8E7CF05990}" dt="2021-03-18T05:52:17.571" v="6286" actId="164"/>
          <ac:spMkLst>
            <pc:docMk/>
            <pc:sldMk cId="913111847" sldId="517"/>
            <ac:spMk id="28" creationId="{E520187D-23EA-47EE-8160-D9BA376C660A}"/>
          </ac:spMkLst>
        </pc:spChg>
        <pc:spChg chg="add mod">
          <ac:chgData name="Evgenia Korneva" userId="e62070071816427d" providerId="LiveId" clId="{35F20D84-0D86-4BB1-90A0-9C8E7CF05990}" dt="2021-03-18T05:52:17.571" v="6286" actId="164"/>
          <ac:spMkLst>
            <pc:docMk/>
            <pc:sldMk cId="913111847" sldId="517"/>
            <ac:spMk id="29" creationId="{AC47057C-E89B-405B-80B0-4BE103ABF790}"/>
          </ac:spMkLst>
        </pc:spChg>
        <pc:spChg chg="add del mod">
          <ac:chgData name="Evgenia Korneva" userId="e62070071816427d" providerId="LiveId" clId="{35F20D84-0D86-4BB1-90A0-9C8E7CF05990}" dt="2021-03-18T05:50:19.606" v="6261" actId="478"/>
          <ac:spMkLst>
            <pc:docMk/>
            <pc:sldMk cId="913111847" sldId="517"/>
            <ac:spMk id="30" creationId="{D4D6CA23-852F-4D58-99AB-462D7E3C96DB}"/>
          </ac:spMkLst>
        </pc:spChg>
        <pc:spChg chg="add del mod">
          <ac:chgData name="Evgenia Korneva" userId="e62070071816427d" providerId="LiveId" clId="{35F20D84-0D86-4BB1-90A0-9C8E7CF05990}" dt="2021-03-18T05:50:19.606" v="6261" actId="478"/>
          <ac:spMkLst>
            <pc:docMk/>
            <pc:sldMk cId="913111847" sldId="517"/>
            <ac:spMk id="31" creationId="{C39019D0-D6DE-4B89-A874-D1DF91D52A45}"/>
          </ac:spMkLst>
        </pc:spChg>
        <pc:spChg chg="add del mod">
          <ac:chgData name="Evgenia Korneva" userId="e62070071816427d" providerId="LiveId" clId="{35F20D84-0D86-4BB1-90A0-9C8E7CF05990}" dt="2021-03-18T05:50:19.606" v="6261" actId="478"/>
          <ac:spMkLst>
            <pc:docMk/>
            <pc:sldMk cId="913111847" sldId="517"/>
            <ac:spMk id="32" creationId="{E5422BE6-2D63-4175-8EFB-A65442C5C94B}"/>
          </ac:spMkLst>
        </pc:spChg>
        <pc:spChg chg="add del mod">
          <ac:chgData name="Evgenia Korneva" userId="e62070071816427d" providerId="LiveId" clId="{35F20D84-0D86-4BB1-90A0-9C8E7CF05990}" dt="2021-03-18T05:50:19.606" v="6261" actId="478"/>
          <ac:spMkLst>
            <pc:docMk/>
            <pc:sldMk cId="913111847" sldId="517"/>
            <ac:spMk id="33" creationId="{47F059EE-2DC9-476A-A853-7A19748B2717}"/>
          </ac:spMkLst>
        </pc:spChg>
        <pc:spChg chg="add del mod">
          <ac:chgData name="Evgenia Korneva" userId="e62070071816427d" providerId="LiveId" clId="{35F20D84-0D86-4BB1-90A0-9C8E7CF05990}" dt="2021-03-18T06:14:29.135" v="7262"/>
          <ac:spMkLst>
            <pc:docMk/>
            <pc:sldMk cId="913111847" sldId="517"/>
            <ac:spMk id="41" creationId="{AE97B9FE-FA30-4994-90D2-F8DAB55DC40E}"/>
          </ac:spMkLst>
        </pc:spChg>
        <pc:spChg chg="add del mod">
          <ac:chgData name="Evgenia Korneva" userId="e62070071816427d" providerId="LiveId" clId="{35F20D84-0D86-4BB1-90A0-9C8E7CF05990}" dt="2021-03-18T06:14:29.135" v="7262"/>
          <ac:spMkLst>
            <pc:docMk/>
            <pc:sldMk cId="913111847" sldId="517"/>
            <ac:spMk id="42" creationId="{3C192521-17E1-4BAA-A3AC-FA7AFC364C69}"/>
          </ac:spMkLst>
        </pc:spChg>
        <pc:spChg chg="add mod">
          <ac:chgData name="Evgenia Korneva" userId="e62070071816427d" providerId="LiveId" clId="{35F20D84-0D86-4BB1-90A0-9C8E7CF05990}" dt="2021-03-18T06:14:44.533" v="7284" actId="20577"/>
          <ac:spMkLst>
            <pc:docMk/>
            <pc:sldMk cId="913111847" sldId="517"/>
            <ac:spMk id="43" creationId="{DC8BBBE7-0B15-4CB2-8489-7D37E8D9A10E}"/>
          </ac:spMkLst>
        </pc:spChg>
        <pc:spChg chg="add mod">
          <ac:chgData name="Evgenia Korneva" userId="e62070071816427d" providerId="LiveId" clId="{35F20D84-0D86-4BB1-90A0-9C8E7CF05990}" dt="2021-03-18T06:15:23.025" v="7286" actId="20577"/>
          <ac:spMkLst>
            <pc:docMk/>
            <pc:sldMk cId="913111847" sldId="517"/>
            <ac:spMk id="44" creationId="{5AFD584D-38B0-46D5-AF23-0D45C09C2A98}"/>
          </ac:spMkLst>
        </pc:spChg>
        <pc:grpChg chg="add del mod">
          <ac:chgData name="Evgenia Korneva" userId="e62070071816427d" providerId="LiveId" clId="{35F20D84-0D86-4BB1-90A0-9C8E7CF05990}" dt="2021-03-18T05:52:28.509" v="6287" actId="21"/>
          <ac:grpSpMkLst>
            <pc:docMk/>
            <pc:sldMk cId="913111847" sldId="517"/>
            <ac:grpSpMk id="40" creationId="{FB38ECF7-2623-40CB-A44A-82F368CA5138}"/>
          </ac:grpSpMkLst>
        </pc:grpChg>
        <pc:cxnChg chg="add mod">
          <ac:chgData name="Evgenia Korneva" userId="e62070071816427d" providerId="LiveId" clId="{35F20D84-0D86-4BB1-90A0-9C8E7CF05990}" dt="2021-03-18T05:52:17.571" v="6286" actId="164"/>
          <ac:cxnSpMkLst>
            <pc:docMk/>
            <pc:sldMk cId="913111847" sldId="517"/>
            <ac:cxnSpMk id="35" creationId="{FC9F609B-7E96-4F50-8DB1-03732FCFF9DA}"/>
          </ac:cxnSpMkLst>
        </pc:cxnChg>
        <pc:cxnChg chg="add mod">
          <ac:chgData name="Evgenia Korneva" userId="e62070071816427d" providerId="LiveId" clId="{35F20D84-0D86-4BB1-90A0-9C8E7CF05990}" dt="2021-03-18T05:52:17.571" v="6286" actId="164"/>
          <ac:cxnSpMkLst>
            <pc:docMk/>
            <pc:sldMk cId="913111847" sldId="517"/>
            <ac:cxnSpMk id="36" creationId="{029CCA5F-2F28-4F29-AD37-1664F13D6437}"/>
          </ac:cxnSpMkLst>
        </pc:cxnChg>
        <pc:cxnChg chg="add mod">
          <ac:chgData name="Evgenia Korneva" userId="e62070071816427d" providerId="LiveId" clId="{35F20D84-0D86-4BB1-90A0-9C8E7CF05990}" dt="2021-03-18T05:52:17.571" v="6286" actId="164"/>
          <ac:cxnSpMkLst>
            <pc:docMk/>
            <pc:sldMk cId="913111847" sldId="517"/>
            <ac:cxnSpMk id="37" creationId="{6B308F07-84BA-46E9-BA08-040EE63332C4}"/>
          </ac:cxnSpMkLst>
        </pc:cxnChg>
        <pc:cxnChg chg="add del mod">
          <ac:chgData name="Evgenia Korneva" userId="e62070071816427d" providerId="LiveId" clId="{35F20D84-0D86-4BB1-90A0-9C8E7CF05990}" dt="2021-03-18T05:52:10.856" v="6285" actId="478"/>
          <ac:cxnSpMkLst>
            <pc:docMk/>
            <pc:sldMk cId="913111847" sldId="517"/>
            <ac:cxnSpMk id="38" creationId="{C68294B3-4158-4588-B5F4-399B8A08815F}"/>
          </ac:cxnSpMkLst>
        </pc:cxnChg>
      </pc:sldChg>
      <pc:sldChg chg="modSp new del mod">
        <pc:chgData name="Evgenia Korneva" userId="e62070071816427d" providerId="LiveId" clId="{35F20D84-0D86-4BB1-90A0-9C8E7CF05990}" dt="2021-03-18T05:55:00.065" v="6339" actId="47"/>
        <pc:sldMkLst>
          <pc:docMk/>
          <pc:sldMk cId="735805511" sldId="518"/>
        </pc:sldMkLst>
        <pc:spChg chg="mod">
          <ac:chgData name="Evgenia Korneva" userId="e62070071816427d" providerId="LiveId" clId="{35F20D84-0D86-4BB1-90A0-9C8E7CF05990}" dt="2021-03-18T05:54:49.673" v="6337" actId="20577"/>
          <ac:spMkLst>
            <pc:docMk/>
            <pc:sldMk cId="735805511" sldId="518"/>
            <ac:spMk id="2" creationId="{F84B755C-AA04-414E-B3C1-417FDF8EC113}"/>
          </ac:spMkLst>
        </pc:spChg>
      </pc:sldChg>
      <pc:sldChg chg="delSp modSp add mod">
        <pc:chgData name="Evgenia Korneva" userId="e62070071816427d" providerId="LiveId" clId="{35F20D84-0D86-4BB1-90A0-9C8E7CF05990}" dt="2021-03-18T06:52:28.357" v="7598" actId="2710"/>
        <pc:sldMkLst>
          <pc:docMk/>
          <pc:sldMk cId="2725770049" sldId="519"/>
        </pc:sldMkLst>
        <pc:spChg chg="mod">
          <ac:chgData name="Evgenia Korneva" userId="e62070071816427d" providerId="LiveId" clId="{35F20D84-0D86-4BB1-90A0-9C8E7CF05990}" dt="2021-03-18T06:52:28.357" v="7598" actId="2710"/>
          <ac:spMkLst>
            <pc:docMk/>
            <pc:sldMk cId="2725770049" sldId="519"/>
            <ac:spMk id="3" creationId="{CA3EBA08-AAEA-4EF2-AA57-0B27BFB3B09D}"/>
          </ac:spMkLst>
        </pc:spChg>
        <pc:spChg chg="mod">
          <ac:chgData name="Evgenia Korneva" userId="e62070071816427d" providerId="LiveId" clId="{35F20D84-0D86-4BB1-90A0-9C8E7CF05990}" dt="2021-03-18T05:55:34.631" v="6371" actId="1076"/>
          <ac:spMkLst>
            <pc:docMk/>
            <pc:sldMk cId="2725770049" sldId="519"/>
            <ac:spMk id="44" creationId="{156EF3F6-B05C-4AED-B3CC-606884DAB016}"/>
          </ac:spMkLst>
        </pc:spChg>
        <pc:spChg chg="mod">
          <ac:chgData name="Evgenia Korneva" userId="e62070071816427d" providerId="LiveId" clId="{35F20D84-0D86-4BB1-90A0-9C8E7CF05990}" dt="2021-03-18T05:55:34.631" v="6371" actId="1076"/>
          <ac:spMkLst>
            <pc:docMk/>
            <pc:sldMk cId="2725770049" sldId="519"/>
            <ac:spMk id="45" creationId="{60EF0B37-31F3-47F9-8EC9-263BC6727CBF}"/>
          </ac:spMkLst>
        </pc:spChg>
        <pc:spChg chg="mod">
          <ac:chgData name="Evgenia Korneva" userId="e62070071816427d" providerId="LiveId" clId="{35F20D84-0D86-4BB1-90A0-9C8E7CF05990}" dt="2021-03-18T05:55:34.631" v="6371" actId="1076"/>
          <ac:spMkLst>
            <pc:docMk/>
            <pc:sldMk cId="2725770049" sldId="519"/>
            <ac:spMk id="46" creationId="{5E8F2895-5993-4C77-B69A-F6401FAD8599}"/>
          </ac:spMkLst>
        </pc:spChg>
        <pc:grpChg chg="del">
          <ac:chgData name="Evgenia Korneva" userId="e62070071816427d" providerId="LiveId" clId="{35F20D84-0D86-4BB1-90A0-9C8E7CF05990}" dt="2021-03-18T05:55:05.174" v="6340" actId="478"/>
          <ac:grpSpMkLst>
            <pc:docMk/>
            <pc:sldMk cId="2725770049" sldId="519"/>
            <ac:grpSpMk id="28" creationId="{AC005A27-6844-4827-9A60-B8FB6421BA6D}"/>
          </ac:grpSpMkLst>
        </pc:grpChg>
        <pc:grpChg chg="del">
          <ac:chgData name="Evgenia Korneva" userId="e62070071816427d" providerId="LiveId" clId="{35F20D84-0D86-4BB1-90A0-9C8E7CF05990}" dt="2021-03-18T05:55:07.214" v="6341" actId="478"/>
          <ac:grpSpMkLst>
            <pc:docMk/>
            <pc:sldMk cId="2725770049" sldId="519"/>
            <ac:grpSpMk id="35" creationId="{A13DBF60-2749-4528-90F4-D93E4057C85D}"/>
          </ac:grpSpMkLst>
        </pc:grpChg>
        <pc:grpChg chg="mod">
          <ac:chgData name="Evgenia Korneva" userId="e62070071816427d" providerId="LiveId" clId="{35F20D84-0D86-4BB1-90A0-9C8E7CF05990}" dt="2021-03-18T05:55:47.240" v="6373" actId="1076"/>
          <ac:grpSpMkLst>
            <pc:docMk/>
            <pc:sldMk cId="2725770049" sldId="519"/>
            <ac:grpSpMk id="42" creationId="{49BC9754-4D52-409A-8CA8-55192CA45074}"/>
          </ac:grpSpMkLst>
        </pc:grpChg>
        <pc:cxnChg chg="mod">
          <ac:chgData name="Evgenia Korneva" userId="e62070071816427d" providerId="LiveId" clId="{35F20D84-0D86-4BB1-90A0-9C8E7CF05990}" dt="2021-03-18T05:55:38.112" v="6372" actId="1076"/>
          <ac:cxnSpMkLst>
            <pc:docMk/>
            <pc:sldMk cId="2725770049" sldId="519"/>
            <ac:cxnSpMk id="47" creationId="{7A9D8161-D820-4040-B541-817984912F8C}"/>
          </ac:cxnSpMkLst>
        </pc:cxnChg>
      </pc:sldChg>
      <pc:sldChg chg="modSp add">
        <pc:chgData name="Evgenia Korneva" userId="e62070071816427d" providerId="LiveId" clId="{35F20D84-0D86-4BB1-90A0-9C8E7CF05990}" dt="2021-03-18T05:56:32.339" v="6412" actId="207"/>
        <pc:sldMkLst>
          <pc:docMk/>
          <pc:sldMk cId="3316178023" sldId="520"/>
        </pc:sldMkLst>
        <pc:spChg chg="mod">
          <ac:chgData name="Evgenia Korneva" userId="e62070071816427d" providerId="LiveId" clId="{35F20D84-0D86-4BB1-90A0-9C8E7CF05990}" dt="2021-03-18T05:56:22.019" v="6411" actId="207"/>
          <ac:spMkLst>
            <pc:docMk/>
            <pc:sldMk cId="3316178023" sldId="520"/>
            <ac:spMk id="43" creationId="{1AB56D26-7754-45E0-B74A-0C1BCD4A85CE}"/>
          </ac:spMkLst>
        </pc:spChg>
        <pc:spChg chg="mod">
          <ac:chgData name="Evgenia Korneva" userId="e62070071816427d" providerId="LiveId" clId="{35F20D84-0D86-4BB1-90A0-9C8E7CF05990}" dt="2021-03-18T05:56:32.339" v="6412" actId="207"/>
          <ac:spMkLst>
            <pc:docMk/>
            <pc:sldMk cId="3316178023" sldId="520"/>
            <ac:spMk id="44" creationId="{156EF3F6-B05C-4AED-B3CC-606884DAB016}"/>
          </ac:spMkLst>
        </pc:spChg>
        <pc:spChg chg="mod">
          <ac:chgData name="Evgenia Korneva" userId="e62070071816427d" providerId="LiveId" clId="{35F20D84-0D86-4BB1-90A0-9C8E7CF05990}" dt="2021-03-18T05:56:32.339" v="6412" actId="207"/>
          <ac:spMkLst>
            <pc:docMk/>
            <pc:sldMk cId="3316178023" sldId="520"/>
            <ac:spMk id="45" creationId="{60EF0B37-31F3-47F9-8EC9-263BC6727CBF}"/>
          </ac:spMkLst>
        </pc:spChg>
        <pc:spChg chg="mod">
          <ac:chgData name="Evgenia Korneva" userId="e62070071816427d" providerId="LiveId" clId="{35F20D84-0D86-4BB1-90A0-9C8E7CF05990}" dt="2021-03-18T05:56:32.339" v="6412" actId="207"/>
          <ac:spMkLst>
            <pc:docMk/>
            <pc:sldMk cId="3316178023" sldId="520"/>
            <ac:spMk id="46" creationId="{5E8F2895-5993-4C77-B69A-F6401FAD8599}"/>
          </ac:spMkLst>
        </pc:spChg>
      </pc:sldChg>
      <pc:sldChg chg="addSp delSp modSp add mod">
        <pc:chgData name="Evgenia Korneva" userId="e62070071816427d" providerId="LiveId" clId="{35F20D84-0D86-4BB1-90A0-9C8E7CF05990}" dt="2021-03-18T05:58:35.633" v="6435" actId="14100"/>
        <pc:sldMkLst>
          <pc:docMk/>
          <pc:sldMk cId="1186498792" sldId="521"/>
        </pc:sldMkLst>
        <pc:spChg chg="mod">
          <ac:chgData name="Evgenia Korneva" userId="e62070071816427d" providerId="LiveId" clId="{35F20D84-0D86-4BB1-90A0-9C8E7CF05990}" dt="2021-03-18T05:56:56.188" v="6415"/>
          <ac:spMkLst>
            <pc:docMk/>
            <pc:sldMk cId="1186498792" sldId="521"/>
            <ac:spMk id="14" creationId="{72418E43-D68D-46F5-8541-21745C52EFD7}"/>
          </ac:spMkLst>
        </pc:spChg>
        <pc:spChg chg="mod">
          <ac:chgData name="Evgenia Korneva" userId="e62070071816427d" providerId="LiveId" clId="{35F20D84-0D86-4BB1-90A0-9C8E7CF05990}" dt="2021-03-18T05:56:56.188" v="6415"/>
          <ac:spMkLst>
            <pc:docMk/>
            <pc:sldMk cId="1186498792" sldId="521"/>
            <ac:spMk id="15" creationId="{2792ECE3-CF3C-48BC-B1D3-26FBDD6220A6}"/>
          </ac:spMkLst>
        </pc:spChg>
        <pc:spChg chg="mod">
          <ac:chgData name="Evgenia Korneva" userId="e62070071816427d" providerId="LiveId" clId="{35F20D84-0D86-4BB1-90A0-9C8E7CF05990}" dt="2021-03-18T05:56:56.188" v="6415"/>
          <ac:spMkLst>
            <pc:docMk/>
            <pc:sldMk cId="1186498792" sldId="521"/>
            <ac:spMk id="16" creationId="{3D827ACE-E0A9-45DC-A8B2-0BFB8A1403F4}"/>
          </ac:spMkLst>
        </pc:spChg>
        <pc:spChg chg="mod">
          <ac:chgData name="Evgenia Korneva" userId="e62070071816427d" providerId="LiveId" clId="{35F20D84-0D86-4BB1-90A0-9C8E7CF05990}" dt="2021-03-18T05:56:56.188" v="6415"/>
          <ac:spMkLst>
            <pc:docMk/>
            <pc:sldMk cId="1186498792" sldId="521"/>
            <ac:spMk id="17" creationId="{D280913C-E73C-4627-ABE0-22B11C7895CD}"/>
          </ac:spMkLst>
        </pc:spChg>
        <pc:spChg chg="mod">
          <ac:chgData name="Evgenia Korneva" userId="e62070071816427d" providerId="LiveId" clId="{35F20D84-0D86-4BB1-90A0-9C8E7CF05990}" dt="2021-03-18T05:57:28.856" v="6424"/>
          <ac:spMkLst>
            <pc:docMk/>
            <pc:sldMk cId="1186498792" sldId="521"/>
            <ac:spMk id="22" creationId="{B8E42061-230E-4D68-8103-4554904A7063}"/>
          </ac:spMkLst>
        </pc:spChg>
        <pc:spChg chg="mod">
          <ac:chgData name="Evgenia Korneva" userId="e62070071816427d" providerId="LiveId" clId="{35F20D84-0D86-4BB1-90A0-9C8E7CF05990}" dt="2021-03-18T05:57:28.856" v="6424"/>
          <ac:spMkLst>
            <pc:docMk/>
            <pc:sldMk cId="1186498792" sldId="521"/>
            <ac:spMk id="23" creationId="{EDBFB89E-D49D-44E7-81C0-72394B45C1E9}"/>
          </ac:spMkLst>
        </pc:spChg>
        <pc:spChg chg="mod">
          <ac:chgData name="Evgenia Korneva" userId="e62070071816427d" providerId="LiveId" clId="{35F20D84-0D86-4BB1-90A0-9C8E7CF05990}" dt="2021-03-18T05:57:28.856" v="6424"/>
          <ac:spMkLst>
            <pc:docMk/>
            <pc:sldMk cId="1186498792" sldId="521"/>
            <ac:spMk id="24" creationId="{78B800DB-2848-4E57-8B63-F5726E333D35}"/>
          </ac:spMkLst>
        </pc:spChg>
        <pc:spChg chg="mod">
          <ac:chgData name="Evgenia Korneva" userId="e62070071816427d" providerId="LiveId" clId="{35F20D84-0D86-4BB1-90A0-9C8E7CF05990}" dt="2021-03-18T05:57:28.856" v="6424"/>
          <ac:spMkLst>
            <pc:docMk/>
            <pc:sldMk cId="1186498792" sldId="521"/>
            <ac:spMk id="25" creationId="{E1CAEE2E-35DA-432A-A86C-85B634EB722E}"/>
          </ac:spMkLst>
        </pc:spChg>
        <pc:grpChg chg="add del mod">
          <ac:chgData name="Evgenia Korneva" userId="e62070071816427d" providerId="LiveId" clId="{35F20D84-0D86-4BB1-90A0-9C8E7CF05990}" dt="2021-03-18T05:57:55.703" v="6430" actId="478"/>
          <ac:grpSpMkLst>
            <pc:docMk/>
            <pc:sldMk cId="1186498792" sldId="521"/>
            <ac:grpSpMk id="13" creationId="{6B72D019-5E52-4217-8961-1F178A4F573B}"/>
          </ac:grpSpMkLst>
        </pc:grpChg>
        <pc:grpChg chg="add mod">
          <ac:chgData name="Evgenia Korneva" userId="e62070071816427d" providerId="LiveId" clId="{35F20D84-0D86-4BB1-90A0-9C8E7CF05990}" dt="2021-03-18T05:58:27.133" v="6434" actId="1076"/>
          <ac:grpSpMkLst>
            <pc:docMk/>
            <pc:sldMk cId="1186498792" sldId="521"/>
            <ac:grpSpMk id="21" creationId="{F1DB7814-2878-47FE-BEE6-25CDC01D02BC}"/>
          </ac:grpSpMkLst>
        </pc:grpChg>
        <pc:grpChg chg="del">
          <ac:chgData name="Evgenia Korneva" userId="e62070071816427d" providerId="LiveId" clId="{35F20D84-0D86-4BB1-90A0-9C8E7CF05990}" dt="2021-03-18T05:56:55.874" v="6414" actId="478"/>
          <ac:grpSpMkLst>
            <pc:docMk/>
            <pc:sldMk cId="1186498792" sldId="521"/>
            <ac:grpSpMk id="42" creationId="{49BC9754-4D52-409A-8CA8-55192CA45074}"/>
          </ac:grpSpMkLst>
        </pc:grpChg>
        <pc:cxnChg chg="mod">
          <ac:chgData name="Evgenia Korneva" userId="e62070071816427d" providerId="LiveId" clId="{35F20D84-0D86-4BB1-90A0-9C8E7CF05990}" dt="2021-03-18T05:56:56.188" v="6415"/>
          <ac:cxnSpMkLst>
            <pc:docMk/>
            <pc:sldMk cId="1186498792" sldId="521"/>
            <ac:cxnSpMk id="18" creationId="{C2FE3259-B58E-4675-A0D6-214335A53B0C}"/>
          </ac:cxnSpMkLst>
        </pc:cxnChg>
        <pc:cxnChg chg="mod">
          <ac:chgData name="Evgenia Korneva" userId="e62070071816427d" providerId="LiveId" clId="{35F20D84-0D86-4BB1-90A0-9C8E7CF05990}" dt="2021-03-18T05:57:19.568" v="6420" actId="14100"/>
          <ac:cxnSpMkLst>
            <pc:docMk/>
            <pc:sldMk cId="1186498792" sldId="521"/>
            <ac:cxnSpMk id="19" creationId="{6EBFD9A8-415C-498C-891E-A1A661C9ECCD}"/>
          </ac:cxnSpMkLst>
        </pc:cxnChg>
        <pc:cxnChg chg="mod">
          <ac:chgData name="Evgenia Korneva" userId="e62070071816427d" providerId="LiveId" clId="{35F20D84-0D86-4BB1-90A0-9C8E7CF05990}" dt="2021-03-18T05:58:35.633" v="6435" actId="14100"/>
          <ac:cxnSpMkLst>
            <pc:docMk/>
            <pc:sldMk cId="1186498792" sldId="521"/>
            <ac:cxnSpMk id="26" creationId="{B846321A-0287-473F-96B1-4C9F7245845A}"/>
          </ac:cxnSpMkLst>
        </pc:cxnChg>
        <pc:cxnChg chg="mod">
          <ac:chgData name="Evgenia Korneva" userId="e62070071816427d" providerId="LiveId" clId="{35F20D84-0D86-4BB1-90A0-9C8E7CF05990}" dt="2021-03-18T05:58:06.378" v="6431" actId="14100"/>
          <ac:cxnSpMkLst>
            <pc:docMk/>
            <pc:sldMk cId="1186498792" sldId="521"/>
            <ac:cxnSpMk id="27" creationId="{0C8ECA25-30C9-4487-9CCB-19DBC36DC9CE}"/>
          </ac:cxnSpMkLst>
        </pc:cxnChg>
      </pc:sldChg>
      <pc:sldChg chg="modSp add">
        <pc:chgData name="Evgenia Korneva" userId="e62070071816427d" providerId="LiveId" clId="{35F20D84-0D86-4BB1-90A0-9C8E7CF05990}" dt="2021-03-18T05:59:01.944" v="6439" actId="207"/>
        <pc:sldMkLst>
          <pc:docMk/>
          <pc:sldMk cId="978387217" sldId="522"/>
        </pc:sldMkLst>
        <pc:spChg chg="mod">
          <ac:chgData name="Evgenia Korneva" userId="e62070071816427d" providerId="LiveId" clId="{35F20D84-0D86-4BB1-90A0-9C8E7CF05990}" dt="2021-03-18T05:59:01.944" v="6439" actId="207"/>
          <ac:spMkLst>
            <pc:docMk/>
            <pc:sldMk cId="978387217" sldId="522"/>
            <ac:spMk id="22" creationId="{B8E42061-230E-4D68-8103-4554904A7063}"/>
          </ac:spMkLst>
        </pc:spChg>
        <pc:spChg chg="mod">
          <ac:chgData name="Evgenia Korneva" userId="e62070071816427d" providerId="LiveId" clId="{35F20D84-0D86-4BB1-90A0-9C8E7CF05990}" dt="2021-03-18T05:58:55.661" v="6438" actId="207"/>
          <ac:spMkLst>
            <pc:docMk/>
            <pc:sldMk cId="978387217" sldId="522"/>
            <ac:spMk id="23" creationId="{EDBFB89E-D49D-44E7-81C0-72394B45C1E9}"/>
          </ac:spMkLst>
        </pc:spChg>
        <pc:spChg chg="mod">
          <ac:chgData name="Evgenia Korneva" userId="e62070071816427d" providerId="LiveId" clId="{35F20D84-0D86-4BB1-90A0-9C8E7CF05990}" dt="2021-03-18T05:58:50.387" v="6437" actId="207"/>
          <ac:spMkLst>
            <pc:docMk/>
            <pc:sldMk cId="978387217" sldId="522"/>
            <ac:spMk id="24" creationId="{78B800DB-2848-4E57-8B63-F5726E333D35}"/>
          </ac:spMkLst>
        </pc:spChg>
        <pc:spChg chg="mod">
          <ac:chgData name="Evgenia Korneva" userId="e62070071816427d" providerId="LiveId" clId="{35F20D84-0D86-4BB1-90A0-9C8E7CF05990}" dt="2021-03-18T05:58:50.387" v="6437" actId="207"/>
          <ac:spMkLst>
            <pc:docMk/>
            <pc:sldMk cId="978387217" sldId="522"/>
            <ac:spMk id="25" creationId="{E1CAEE2E-35DA-432A-A86C-85B634EB722E}"/>
          </ac:spMkLst>
        </pc:spChg>
      </pc:sldChg>
      <pc:sldChg chg="modSp add mod">
        <pc:chgData name="Evgenia Korneva" userId="e62070071816427d" providerId="LiveId" clId="{35F20D84-0D86-4BB1-90A0-9C8E7CF05990}" dt="2021-03-18T06:55:17.293" v="7653" actId="20577"/>
        <pc:sldMkLst>
          <pc:docMk/>
          <pc:sldMk cId="538711161" sldId="523"/>
        </pc:sldMkLst>
        <pc:spChg chg="mod">
          <ac:chgData name="Evgenia Korneva" userId="e62070071816427d" providerId="LiveId" clId="{35F20D84-0D86-4BB1-90A0-9C8E7CF05990}" dt="2021-03-18T06:55:17.293" v="7653" actId="20577"/>
          <ac:spMkLst>
            <pc:docMk/>
            <pc:sldMk cId="538711161" sldId="523"/>
            <ac:spMk id="3" creationId="{F2362440-C12F-4126-A074-4A33A9AE462F}"/>
          </ac:spMkLst>
        </pc:spChg>
      </pc:sldChg>
      <pc:sldChg chg="modSp add mod">
        <pc:chgData name="Evgenia Korneva" userId="e62070071816427d" providerId="LiveId" clId="{35F20D84-0D86-4BB1-90A0-9C8E7CF05990}" dt="2021-03-18T06:10:17.291" v="7058" actId="20577"/>
        <pc:sldMkLst>
          <pc:docMk/>
          <pc:sldMk cId="2911500637" sldId="524"/>
        </pc:sldMkLst>
        <pc:spChg chg="mod">
          <ac:chgData name="Evgenia Korneva" userId="e62070071816427d" providerId="LiveId" clId="{35F20D84-0D86-4BB1-90A0-9C8E7CF05990}" dt="2021-03-18T06:10:17.291" v="7058" actId="20577"/>
          <ac:spMkLst>
            <pc:docMk/>
            <pc:sldMk cId="2911500637" sldId="524"/>
            <ac:spMk id="3" creationId="{F2362440-C12F-4126-A074-4A33A9AE462F}"/>
          </ac:spMkLst>
        </pc:spChg>
      </pc:sldChg>
      <pc:sldChg chg="modSp new mod">
        <pc:chgData name="Evgenia Korneva" userId="e62070071816427d" providerId="LiveId" clId="{35F20D84-0D86-4BB1-90A0-9C8E7CF05990}" dt="2021-03-18T06:55:38.238" v="7668" actId="20577"/>
        <pc:sldMkLst>
          <pc:docMk/>
          <pc:sldMk cId="3563667073" sldId="525"/>
        </pc:sldMkLst>
        <pc:spChg chg="mod">
          <ac:chgData name="Evgenia Korneva" userId="e62070071816427d" providerId="LiveId" clId="{35F20D84-0D86-4BB1-90A0-9C8E7CF05990}" dt="2021-03-18T06:13:04.968" v="7195"/>
          <ac:spMkLst>
            <pc:docMk/>
            <pc:sldMk cId="3563667073" sldId="525"/>
            <ac:spMk id="2" creationId="{D353004D-AA61-46B2-84C2-983555E93257}"/>
          </ac:spMkLst>
        </pc:spChg>
        <pc:spChg chg="mod">
          <ac:chgData name="Evgenia Korneva" userId="e62070071816427d" providerId="LiveId" clId="{35F20D84-0D86-4BB1-90A0-9C8E7CF05990}" dt="2021-03-18T06:55:38.238" v="7668" actId="20577"/>
          <ac:spMkLst>
            <pc:docMk/>
            <pc:sldMk cId="3563667073" sldId="525"/>
            <ac:spMk id="3" creationId="{FE9720DA-D069-4243-BBCC-A40F04BFCC60}"/>
          </ac:spMkLst>
        </pc:spChg>
      </pc:sldChg>
      <pc:sldChg chg="modSp add mod">
        <pc:chgData name="Evgenia Korneva" userId="e62070071816427d" providerId="LiveId" clId="{35F20D84-0D86-4BB1-90A0-9C8E7CF05990}" dt="2021-03-18T06:14:07.205" v="7260" actId="20577"/>
        <pc:sldMkLst>
          <pc:docMk/>
          <pc:sldMk cId="2193627881" sldId="526"/>
        </pc:sldMkLst>
        <pc:spChg chg="mod">
          <ac:chgData name="Evgenia Korneva" userId="e62070071816427d" providerId="LiveId" clId="{35F20D84-0D86-4BB1-90A0-9C8E7CF05990}" dt="2021-03-18T06:14:07.205" v="7260" actId="20577"/>
          <ac:spMkLst>
            <pc:docMk/>
            <pc:sldMk cId="2193627881" sldId="526"/>
            <ac:spMk id="3" creationId="{F2362440-C12F-4126-A074-4A33A9AE462F}"/>
          </ac:spMkLst>
        </pc:spChg>
      </pc:sldChg>
      <pc:sldChg chg="modSp add mod">
        <pc:chgData name="Evgenia Korneva" userId="e62070071816427d" providerId="LiveId" clId="{35F20D84-0D86-4BB1-90A0-9C8E7CF05990}" dt="2021-03-18T06:15:35.551" v="7298" actId="20577"/>
        <pc:sldMkLst>
          <pc:docMk/>
          <pc:sldMk cId="2107861397" sldId="527"/>
        </pc:sldMkLst>
        <pc:spChg chg="mod">
          <ac:chgData name="Evgenia Korneva" userId="e62070071816427d" providerId="LiveId" clId="{35F20D84-0D86-4BB1-90A0-9C8E7CF05990}" dt="2021-03-18T06:15:35.551" v="7298" actId="20577"/>
          <ac:spMkLst>
            <pc:docMk/>
            <pc:sldMk cId="2107861397" sldId="527"/>
            <ac:spMk id="6" creationId="{92E0E8AC-35F5-4CD6-A2AE-2F4EA9306358}"/>
          </ac:spMkLst>
        </pc:spChg>
      </pc:sldChg>
      <pc:sldChg chg="modSp add">
        <pc:chgData name="Evgenia Korneva" userId="e62070071816427d" providerId="LiveId" clId="{35F20D84-0D86-4BB1-90A0-9C8E7CF05990}" dt="2021-03-18T06:41:06.981" v="7412" actId="207"/>
        <pc:sldMkLst>
          <pc:docMk/>
          <pc:sldMk cId="3006532493" sldId="528"/>
        </pc:sldMkLst>
        <pc:spChg chg="mod">
          <ac:chgData name="Evgenia Korneva" userId="e62070071816427d" providerId="LiveId" clId="{35F20D84-0D86-4BB1-90A0-9C8E7CF05990}" dt="2021-03-18T06:41:06.981" v="7412" actId="207"/>
          <ac:spMkLst>
            <pc:docMk/>
            <pc:sldMk cId="3006532493" sldId="528"/>
            <ac:spMk id="3" creationId="{73582525-E1D6-4EE8-BA60-FEADD135BE18}"/>
          </ac:spMkLst>
        </pc:spChg>
      </pc:sldChg>
      <pc:sldChg chg="modSp add">
        <pc:chgData name="Evgenia Korneva" userId="e62070071816427d" providerId="LiveId" clId="{35F20D84-0D86-4BB1-90A0-9C8E7CF05990}" dt="2021-03-18T06:41:13.462" v="7414" actId="207"/>
        <pc:sldMkLst>
          <pc:docMk/>
          <pc:sldMk cId="4150910632" sldId="529"/>
        </pc:sldMkLst>
        <pc:spChg chg="mod">
          <ac:chgData name="Evgenia Korneva" userId="e62070071816427d" providerId="LiveId" clId="{35F20D84-0D86-4BB1-90A0-9C8E7CF05990}" dt="2021-03-18T06:41:13.462" v="7414" actId="207"/>
          <ac:spMkLst>
            <pc:docMk/>
            <pc:sldMk cId="4150910632" sldId="529"/>
            <ac:spMk id="3" creationId="{73582525-E1D6-4EE8-BA60-FEADD135BE18}"/>
          </ac:spMkLst>
        </pc:spChg>
      </pc:sldChg>
      <pc:sldChg chg="modSp add">
        <pc:chgData name="Evgenia Korneva" userId="e62070071816427d" providerId="LiveId" clId="{35F20D84-0D86-4BB1-90A0-9C8E7CF05990}" dt="2021-03-18T06:41:18.758" v="7416" actId="207"/>
        <pc:sldMkLst>
          <pc:docMk/>
          <pc:sldMk cId="3123557259" sldId="530"/>
        </pc:sldMkLst>
        <pc:spChg chg="mod">
          <ac:chgData name="Evgenia Korneva" userId="e62070071816427d" providerId="LiveId" clId="{35F20D84-0D86-4BB1-90A0-9C8E7CF05990}" dt="2021-03-18T06:41:18.758" v="7416" actId="207"/>
          <ac:spMkLst>
            <pc:docMk/>
            <pc:sldMk cId="3123557259" sldId="530"/>
            <ac:spMk id="3" creationId="{73582525-E1D6-4EE8-BA60-FEADD135BE18}"/>
          </ac:spMkLst>
        </pc:spChg>
      </pc:sldChg>
      <pc:sldChg chg="modSp add del">
        <pc:chgData name="Evgenia Korneva" userId="e62070071816427d" providerId="LiveId" clId="{35F20D84-0D86-4BB1-90A0-9C8E7CF05990}" dt="2021-03-18T06:42:25.525" v="7433" actId="47"/>
        <pc:sldMkLst>
          <pc:docMk/>
          <pc:sldMk cId="561783708" sldId="531"/>
        </pc:sldMkLst>
        <pc:spChg chg="mod">
          <ac:chgData name="Evgenia Korneva" userId="e62070071816427d" providerId="LiveId" clId="{35F20D84-0D86-4BB1-90A0-9C8E7CF05990}" dt="2021-03-18T06:41:24.865" v="7418" actId="207"/>
          <ac:spMkLst>
            <pc:docMk/>
            <pc:sldMk cId="561783708" sldId="531"/>
            <ac:spMk id="3" creationId="{73582525-E1D6-4EE8-BA60-FEADD135BE18}"/>
          </ac:spMkLst>
        </pc:spChg>
      </pc:sldChg>
      <pc:sldChg chg="modSp add">
        <pc:chgData name="Evgenia Korneva" userId="e62070071816427d" providerId="LiveId" clId="{35F20D84-0D86-4BB1-90A0-9C8E7CF05990}" dt="2021-03-18T06:41:30.859" v="7420" actId="207"/>
        <pc:sldMkLst>
          <pc:docMk/>
          <pc:sldMk cId="2672518117" sldId="532"/>
        </pc:sldMkLst>
        <pc:spChg chg="mod">
          <ac:chgData name="Evgenia Korneva" userId="e62070071816427d" providerId="LiveId" clId="{35F20D84-0D86-4BB1-90A0-9C8E7CF05990}" dt="2021-03-18T06:41:30.859" v="7420" actId="207"/>
          <ac:spMkLst>
            <pc:docMk/>
            <pc:sldMk cId="2672518117" sldId="532"/>
            <ac:spMk id="3" creationId="{73582525-E1D6-4EE8-BA60-FEADD135BE18}"/>
          </ac:spMkLst>
        </pc:spChg>
      </pc:sldChg>
      <pc:sldChg chg="modSp add">
        <pc:chgData name="Evgenia Korneva" userId="e62070071816427d" providerId="LiveId" clId="{35F20D84-0D86-4BB1-90A0-9C8E7CF05990}" dt="2021-03-18T06:41:38.608" v="7422" actId="207"/>
        <pc:sldMkLst>
          <pc:docMk/>
          <pc:sldMk cId="3200218719" sldId="533"/>
        </pc:sldMkLst>
        <pc:spChg chg="mod">
          <ac:chgData name="Evgenia Korneva" userId="e62070071816427d" providerId="LiveId" clId="{35F20D84-0D86-4BB1-90A0-9C8E7CF05990}" dt="2021-03-18T06:41:38.608" v="7422" actId="207"/>
          <ac:spMkLst>
            <pc:docMk/>
            <pc:sldMk cId="3200218719" sldId="533"/>
            <ac:spMk id="3" creationId="{73582525-E1D6-4EE8-BA60-FEADD135BE18}"/>
          </ac:spMkLst>
        </pc:spChg>
      </pc:sldChg>
      <pc:sldChg chg="modSp add">
        <pc:chgData name="Evgenia Korneva" userId="e62070071816427d" providerId="LiveId" clId="{35F20D84-0D86-4BB1-90A0-9C8E7CF05990}" dt="2021-03-18T06:41:50.342" v="7424" actId="207"/>
        <pc:sldMkLst>
          <pc:docMk/>
          <pc:sldMk cId="2143506311" sldId="534"/>
        </pc:sldMkLst>
        <pc:spChg chg="mod">
          <ac:chgData name="Evgenia Korneva" userId="e62070071816427d" providerId="LiveId" clId="{35F20D84-0D86-4BB1-90A0-9C8E7CF05990}" dt="2021-03-18T06:41:50.342" v="7424" actId="207"/>
          <ac:spMkLst>
            <pc:docMk/>
            <pc:sldMk cId="2143506311" sldId="534"/>
            <ac:spMk id="3" creationId="{73582525-E1D6-4EE8-BA60-FEADD135BE18}"/>
          </ac:spMkLst>
        </pc:spChg>
      </pc:sldChg>
      <pc:sldChg chg="modSp add">
        <pc:chgData name="Evgenia Korneva" userId="e62070071816427d" providerId="LiveId" clId="{35F20D84-0D86-4BB1-90A0-9C8E7CF05990}" dt="2021-03-18T06:41:57.664" v="7426" actId="207"/>
        <pc:sldMkLst>
          <pc:docMk/>
          <pc:sldMk cId="402752253" sldId="535"/>
        </pc:sldMkLst>
        <pc:spChg chg="mod">
          <ac:chgData name="Evgenia Korneva" userId="e62070071816427d" providerId="LiveId" clId="{35F20D84-0D86-4BB1-90A0-9C8E7CF05990}" dt="2021-03-18T06:41:57.664" v="7426" actId="207"/>
          <ac:spMkLst>
            <pc:docMk/>
            <pc:sldMk cId="402752253" sldId="535"/>
            <ac:spMk id="3" creationId="{73582525-E1D6-4EE8-BA60-FEADD135BE18}"/>
          </ac:spMkLst>
        </pc:spChg>
      </pc:sldChg>
      <pc:sldChg chg="modSp add">
        <pc:chgData name="Evgenia Korneva" userId="e62070071816427d" providerId="LiveId" clId="{35F20D84-0D86-4BB1-90A0-9C8E7CF05990}" dt="2021-03-18T06:42:03.562" v="7428" actId="207"/>
        <pc:sldMkLst>
          <pc:docMk/>
          <pc:sldMk cId="3266387886" sldId="536"/>
        </pc:sldMkLst>
        <pc:spChg chg="mod">
          <ac:chgData name="Evgenia Korneva" userId="e62070071816427d" providerId="LiveId" clId="{35F20D84-0D86-4BB1-90A0-9C8E7CF05990}" dt="2021-03-18T06:42:03.562" v="7428" actId="207"/>
          <ac:spMkLst>
            <pc:docMk/>
            <pc:sldMk cId="3266387886" sldId="536"/>
            <ac:spMk id="3" creationId="{73582525-E1D6-4EE8-BA60-FEADD135BE18}"/>
          </ac:spMkLst>
        </pc:spChg>
      </pc:sldChg>
      <pc:sldChg chg="modSp add">
        <pc:chgData name="Evgenia Korneva" userId="e62070071816427d" providerId="LiveId" clId="{35F20D84-0D86-4BB1-90A0-9C8E7CF05990}" dt="2021-03-18T06:42:09.320" v="7430" actId="207"/>
        <pc:sldMkLst>
          <pc:docMk/>
          <pc:sldMk cId="4275473258" sldId="537"/>
        </pc:sldMkLst>
        <pc:spChg chg="mod">
          <ac:chgData name="Evgenia Korneva" userId="e62070071816427d" providerId="LiveId" clId="{35F20D84-0D86-4BB1-90A0-9C8E7CF05990}" dt="2021-03-18T06:42:09.320" v="7430" actId="207"/>
          <ac:spMkLst>
            <pc:docMk/>
            <pc:sldMk cId="4275473258" sldId="537"/>
            <ac:spMk id="3" creationId="{73582525-E1D6-4EE8-BA60-FEADD135BE18}"/>
          </ac:spMkLst>
        </pc:spChg>
      </pc:sldChg>
      <pc:sldChg chg="modSp add">
        <pc:chgData name="Evgenia Korneva" userId="e62070071816427d" providerId="LiveId" clId="{35F20D84-0D86-4BB1-90A0-9C8E7CF05990}" dt="2021-03-18T06:42:14.411" v="7432" actId="207"/>
        <pc:sldMkLst>
          <pc:docMk/>
          <pc:sldMk cId="1812851758" sldId="538"/>
        </pc:sldMkLst>
        <pc:spChg chg="mod">
          <ac:chgData name="Evgenia Korneva" userId="e62070071816427d" providerId="LiveId" clId="{35F20D84-0D86-4BB1-90A0-9C8E7CF05990}" dt="2021-03-18T06:42:14.411" v="7432" actId="207"/>
          <ac:spMkLst>
            <pc:docMk/>
            <pc:sldMk cId="1812851758" sldId="538"/>
            <ac:spMk id="3" creationId="{73582525-E1D6-4EE8-BA60-FEADD135BE18}"/>
          </ac:spMkLst>
        </pc:spChg>
      </pc:sldChg>
      <pc:sldChg chg="modSp add">
        <pc:chgData name="Evgenia Korneva" userId="e62070071816427d" providerId="LiveId" clId="{35F20D84-0D86-4BB1-90A0-9C8E7CF05990}" dt="2021-03-18T06:43:05.842" v="7435" actId="207"/>
        <pc:sldMkLst>
          <pc:docMk/>
          <pc:sldMk cId="643988863" sldId="539"/>
        </pc:sldMkLst>
        <pc:spChg chg="mod">
          <ac:chgData name="Evgenia Korneva" userId="e62070071816427d" providerId="LiveId" clId="{35F20D84-0D86-4BB1-90A0-9C8E7CF05990}" dt="2021-03-18T06:43:05.842" v="7435" actId="207"/>
          <ac:spMkLst>
            <pc:docMk/>
            <pc:sldMk cId="643988863" sldId="539"/>
            <ac:spMk id="3" creationId="{4E5783FA-A734-4490-A678-CD13BB9CCD1A}"/>
          </ac:spMkLst>
        </pc:spChg>
      </pc:sldChg>
      <pc:sldChg chg="modSp add">
        <pc:chgData name="Evgenia Korneva" userId="e62070071816427d" providerId="LiveId" clId="{35F20D84-0D86-4BB1-90A0-9C8E7CF05990}" dt="2021-03-18T06:43:12.628" v="7437" actId="207"/>
        <pc:sldMkLst>
          <pc:docMk/>
          <pc:sldMk cId="1622004273" sldId="540"/>
        </pc:sldMkLst>
        <pc:spChg chg="mod">
          <ac:chgData name="Evgenia Korneva" userId="e62070071816427d" providerId="LiveId" clId="{35F20D84-0D86-4BB1-90A0-9C8E7CF05990}" dt="2021-03-18T06:43:12.628" v="7437" actId="207"/>
          <ac:spMkLst>
            <pc:docMk/>
            <pc:sldMk cId="1622004273" sldId="540"/>
            <ac:spMk id="3" creationId="{4E5783FA-A734-4490-A678-CD13BB9CCD1A}"/>
          </ac:spMkLst>
        </pc:spChg>
      </pc:sldChg>
      <pc:sldChg chg="modSp add">
        <pc:chgData name="Evgenia Korneva" userId="e62070071816427d" providerId="LiveId" clId="{35F20D84-0D86-4BB1-90A0-9C8E7CF05990}" dt="2021-03-18T06:43:18.135" v="7439" actId="207"/>
        <pc:sldMkLst>
          <pc:docMk/>
          <pc:sldMk cId="3417495132" sldId="541"/>
        </pc:sldMkLst>
        <pc:spChg chg="mod">
          <ac:chgData name="Evgenia Korneva" userId="e62070071816427d" providerId="LiveId" clId="{35F20D84-0D86-4BB1-90A0-9C8E7CF05990}" dt="2021-03-18T06:43:18.135" v="7439" actId="207"/>
          <ac:spMkLst>
            <pc:docMk/>
            <pc:sldMk cId="3417495132" sldId="541"/>
            <ac:spMk id="3" creationId="{4E5783FA-A734-4490-A678-CD13BB9CCD1A}"/>
          </ac:spMkLst>
        </pc:spChg>
      </pc:sldChg>
      <pc:sldChg chg="delSp modSp add mod">
        <pc:chgData name="Evgenia Korneva" userId="e62070071816427d" providerId="LiveId" clId="{35F20D84-0D86-4BB1-90A0-9C8E7CF05990}" dt="2021-03-18T06:43:30.408" v="7442" actId="207"/>
        <pc:sldMkLst>
          <pc:docMk/>
          <pc:sldMk cId="121880296" sldId="542"/>
        </pc:sldMkLst>
        <pc:spChg chg="mod">
          <ac:chgData name="Evgenia Korneva" userId="e62070071816427d" providerId="LiveId" clId="{35F20D84-0D86-4BB1-90A0-9C8E7CF05990}" dt="2021-03-18T06:43:30.408" v="7442" actId="207"/>
          <ac:spMkLst>
            <pc:docMk/>
            <pc:sldMk cId="121880296" sldId="542"/>
            <ac:spMk id="3" creationId="{4E5783FA-A734-4490-A678-CD13BB9CCD1A}"/>
          </ac:spMkLst>
        </pc:spChg>
        <pc:graphicFrameChg chg="del">
          <ac:chgData name="Evgenia Korneva" userId="e62070071816427d" providerId="LiveId" clId="{35F20D84-0D86-4BB1-90A0-9C8E7CF05990}" dt="2021-03-18T06:43:23.998" v="7441" actId="478"/>
          <ac:graphicFrameMkLst>
            <pc:docMk/>
            <pc:sldMk cId="121880296" sldId="542"/>
            <ac:graphicFrameMk id="6" creationId="{4E45F54F-48F6-4AD3-9726-02FBEFC21F34}"/>
          </ac:graphicFrameMkLst>
        </pc:graphicFrameChg>
      </pc:sldChg>
      <pc:sldChg chg="modSp add">
        <pc:chgData name="Evgenia Korneva" userId="e62070071816427d" providerId="LiveId" clId="{35F20D84-0D86-4BB1-90A0-9C8E7CF05990}" dt="2021-03-18T13:28:54.246" v="10106" actId="20577"/>
        <pc:sldMkLst>
          <pc:docMk/>
          <pc:sldMk cId="1029894454" sldId="543"/>
        </pc:sldMkLst>
        <pc:spChg chg="mod">
          <ac:chgData name="Evgenia Korneva" userId="e62070071816427d" providerId="LiveId" clId="{35F20D84-0D86-4BB1-90A0-9C8E7CF05990}" dt="2021-03-18T13:28:54.246" v="10106" actId="20577"/>
          <ac:spMkLst>
            <pc:docMk/>
            <pc:sldMk cId="1029894454" sldId="543"/>
            <ac:spMk id="3" creationId="{4E5783FA-A734-4490-A678-CD13BB9CCD1A}"/>
          </ac:spMkLst>
        </pc:spChg>
      </pc:sldChg>
      <pc:sldChg chg="modSp add">
        <pc:chgData name="Evgenia Korneva" userId="e62070071816427d" providerId="LiveId" clId="{35F20D84-0D86-4BB1-90A0-9C8E7CF05990}" dt="2021-03-18T13:28:50.448" v="10104" actId="20577"/>
        <pc:sldMkLst>
          <pc:docMk/>
          <pc:sldMk cId="545362373" sldId="544"/>
        </pc:sldMkLst>
        <pc:spChg chg="mod">
          <ac:chgData name="Evgenia Korneva" userId="e62070071816427d" providerId="LiveId" clId="{35F20D84-0D86-4BB1-90A0-9C8E7CF05990}" dt="2021-03-18T13:28:50.448" v="10104" actId="20577"/>
          <ac:spMkLst>
            <pc:docMk/>
            <pc:sldMk cId="545362373" sldId="544"/>
            <ac:spMk id="3" creationId="{4E5783FA-A734-4490-A678-CD13BB9CCD1A}"/>
          </ac:spMkLst>
        </pc:spChg>
      </pc:sldChg>
      <pc:sldChg chg="modSp add">
        <pc:chgData name="Evgenia Korneva" userId="e62070071816427d" providerId="LiveId" clId="{35F20D84-0D86-4BB1-90A0-9C8E7CF05990}" dt="2021-03-18T13:28:46.984" v="10102" actId="20577"/>
        <pc:sldMkLst>
          <pc:docMk/>
          <pc:sldMk cId="3472326439" sldId="545"/>
        </pc:sldMkLst>
        <pc:spChg chg="mod">
          <ac:chgData name="Evgenia Korneva" userId="e62070071816427d" providerId="LiveId" clId="{35F20D84-0D86-4BB1-90A0-9C8E7CF05990}" dt="2021-03-18T13:28:46.984" v="10102" actId="20577"/>
          <ac:spMkLst>
            <pc:docMk/>
            <pc:sldMk cId="3472326439" sldId="545"/>
            <ac:spMk id="3" creationId="{4E5783FA-A734-4490-A678-CD13BB9CCD1A}"/>
          </ac:spMkLst>
        </pc:spChg>
      </pc:sldChg>
      <pc:sldChg chg="modSp add">
        <pc:chgData name="Evgenia Korneva" userId="e62070071816427d" providerId="LiveId" clId="{35F20D84-0D86-4BB1-90A0-9C8E7CF05990}" dt="2021-03-18T13:28:42.371" v="10100" actId="20577"/>
        <pc:sldMkLst>
          <pc:docMk/>
          <pc:sldMk cId="1716381868" sldId="546"/>
        </pc:sldMkLst>
        <pc:spChg chg="mod">
          <ac:chgData name="Evgenia Korneva" userId="e62070071816427d" providerId="LiveId" clId="{35F20D84-0D86-4BB1-90A0-9C8E7CF05990}" dt="2021-03-18T13:28:42.371" v="10100" actId="20577"/>
          <ac:spMkLst>
            <pc:docMk/>
            <pc:sldMk cId="1716381868" sldId="546"/>
            <ac:spMk id="3" creationId="{4E5783FA-A734-4490-A678-CD13BB9CCD1A}"/>
          </ac:spMkLst>
        </pc:spChg>
      </pc:sldChg>
      <pc:sldChg chg="modSp add">
        <pc:chgData name="Evgenia Korneva" userId="e62070071816427d" providerId="LiveId" clId="{35F20D84-0D86-4BB1-90A0-9C8E7CF05990}" dt="2021-03-18T06:44:48.472" v="7471" actId="207"/>
        <pc:sldMkLst>
          <pc:docMk/>
          <pc:sldMk cId="1672623823" sldId="547"/>
        </pc:sldMkLst>
        <pc:spChg chg="mod">
          <ac:chgData name="Evgenia Korneva" userId="e62070071816427d" providerId="LiveId" clId="{35F20D84-0D86-4BB1-90A0-9C8E7CF05990}" dt="2021-03-18T06:44:48.472" v="7471" actId="207"/>
          <ac:spMkLst>
            <pc:docMk/>
            <pc:sldMk cId="1672623823" sldId="547"/>
            <ac:spMk id="3" creationId="{4E5783FA-A734-4490-A678-CD13BB9CCD1A}"/>
          </ac:spMkLst>
        </pc:spChg>
      </pc:sldChg>
      <pc:sldChg chg="modSp add">
        <pc:chgData name="Evgenia Korneva" userId="e62070071816427d" providerId="LiveId" clId="{35F20D84-0D86-4BB1-90A0-9C8E7CF05990}" dt="2021-03-18T06:44:54.444" v="7473" actId="207"/>
        <pc:sldMkLst>
          <pc:docMk/>
          <pc:sldMk cId="2722558243" sldId="548"/>
        </pc:sldMkLst>
        <pc:spChg chg="mod">
          <ac:chgData name="Evgenia Korneva" userId="e62070071816427d" providerId="LiveId" clId="{35F20D84-0D86-4BB1-90A0-9C8E7CF05990}" dt="2021-03-18T06:44:54.444" v="7473" actId="207"/>
          <ac:spMkLst>
            <pc:docMk/>
            <pc:sldMk cId="2722558243" sldId="548"/>
            <ac:spMk id="3" creationId="{4E5783FA-A734-4490-A678-CD13BB9CCD1A}"/>
          </ac:spMkLst>
        </pc:spChg>
      </pc:sldChg>
      <pc:sldChg chg="modSp add">
        <pc:chgData name="Evgenia Korneva" userId="e62070071816427d" providerId="LiveId" clId="{35F20D84-0D86-4BB1-90A0-9C8E7CF05990}" dt="2021-03-18T06:45:19.008" v="7475" actId="207"/>
        <pc:sldMkLst>
          <pc:docMk/>
          <pc:sldMk cId="4179191717" sldId="549"/>
        </pc:sldMkLst>
        <pc:spChg chg="mod">
          <ac:chgData name="Evgenia Korneva" userId="e62070071816427d" providerId="LiveId" clId="{35F20D84-0D86-4BB1-90A0-9C8E7CF05990}" dt="2021-03-18T06:45:19.008" v="7475" actId="207"/>
          <ac:spMkLst>
            <pc:docMk/>
            <pc:sldMk cId="4179191717" sldId="549"/>
            <ac:spMk id="3" creationId="{488F440D-0B23-41D0-AD77-B70C8DA54762}"/>
          </ac:spMkLst>
        </pc:spChg>
      </pc:sldChg>
      <pc:sldChg chg="modSp add">
        <pc:chgData name="Evgenia Korneva" userId="e62070071816427d" providerId="LiveId" clId="{35F20D84-0D86-4BB1-90A0-9C8E7CF05990}" dt="2021-03-18T06:45:28.578" v="7477" actId="207"/>
        <pc:sldMkLst>
          <pc:docMk/>
          <pc:sldMk cId="1307034581" sldId="550"/>
        </pc:sldMkLst>
        <pc:spChg chg="mod">
          <ac:chgData name="Evgenia Korneva" userId="e62070071816427d" providerId="LiveId" clId="{35F20D84-0D86-4BB1-90A0-9C8E7CF05990}" dt="2021-03-18T06:45:28.578" v="7477" actId="207"/>
          <ac:spMkLst>
            <pc:docMk/>
            <pc:sldMk cId="1307034581" sldId="550"/>
            <ac:spMk id="3" creationId="{A74C0852-C794-47DA-9023-1A3A3402EC52}"/>
          </ac:spMkLst>
        </pc:spChg>
      </pc:sldChg>
      <pc:sldChg chg="modSp add">
        <pc:chgData name="Evgenia Korneva" userId="e62070071816427d" providerId="LiveId" clId="{35F20D84-0D86-4BB1-90A0-9C8E7CF05990}" dt="2021-03-18T06:45:36.961" v="7479" actId="207"/>
        <pc:sldMkLst>
          <pc:docMk/>
          <pc:sldMk cId="2356916420" sldId="551"/>
        </pc:sldMkLst>
        <pc:spChg chg="mod">
          <ac:chgData name="Evgenia Korneva" userId="e62070071816427d" providerId="LiveId" clId="{35F20D84-0D86-4BB1-90A0-9C8E7CF05990}" dt="2021-03-18T06:45:36.961" v="7479" actId="207"/>
          <ac:spMkLst>
            <pc:docMk/>
            <pc:sldMk cId="2356916420" sldId="551"/>
            <ac:spMk id="3" creationId="{A74C0852-C794-47DA-9023-1A3A3402EC52}"/>
          </ac:spMkLst>
        </pc:spChg>
      </pc:sldChg>
      <pc:sldChg chg="modSp add">
        <pc:chgData name="Evgenia Korneva" userId="e62070071816427d" providerId="LiveId" clId="{35F20D84-0D86-4BB1-90A0-9C8E7CF05990}" dt="2021-03-18T06:45:42.561" v="7481" actId="207"/>
        <pc:sldMkLst>
          <pc:docMk/>
          <pc:sldMk cId="805040646" sldId="552"/>
        </pc:sldMkLst>
        <pc:spChg chg="mod">
          <ac:chgData name="Evgenia Korneva" userId="e62070071816427d" providerId="LiveId" clId="{35F20D84-0D86-4BB1-90A0-9C8E7CF05990}" dt="2021-03-18T06:45:42.561" v="7481" actId="207"/>
          <ac:spMkLst>
            <pc:docMk/>
            <pc:sldMk cId="805040646" sldId="552"/>
            <ac:spMk id="3" creationId="{A74C0852-C794-47DA-9023-1A3A3402EC52}"/>
          </ac:spMkLst>
        </pc:spChg>
      </pc:sldChg>
      <pc:sldChg chg="modSp add">
        <pc:chgData name="Evgenia Korneva" userId="e62070071816427d" providerId="LiveId" clId="{35F20D84-0D86-4BB1-90A0-9C8E7CF05990}" dt="2021-03-18T06:49:45.013" v="7575" actId="207"/>
        <pc:sldMkLst>
          <pc:docMk/>
          <pc:sldMk cId="3380927528" sldId="553"/>
        </pc:sldMkLst>
        <pc:spChg chg="mod">
          <ac:chgData name="Evgenia Korneva" userId="e62070071816427d" providerId="LiveId" clId="{35F20D84-0D86-4BB1-90A0-9C8E7CF05990}" dt="2021-03-18T06:49:45.013" v="7575" actId="207"/>
          <ac:spMkLst>
            <pc:docMk/>
            <pc:sldMk cId="3380927528" sldId="553"/>
            <ac:spMk id="3" creationId="{A74C0852-C794-47DA-9023-1A3A3402EC52}"/>
          </ac:spMkLst>
        </pc:spChg>
      </pc:sldChg>
      <pc:sldChg chg="delSp modSp add mod">
        <pc:chgData name="Evgenia Korneva" userId="e62070071816427d" providerId="LiveId" clId="{35F20D84-0D86-4BB1-90A0-9C8E7CF05990}" dt="2021-03-18T06:50:27.548" v="7583" actId="207"/>
        <pc:sldMkLst>
          <pc:docMk/>
          <pc:sldMk cId="3690543772" sldId="554"/>
        </pc:sldMkLst>
        <pc:grpChg chg="mod">
          <ac:chgData name="Evgenia Korneva" userId="e62070071816427d" providerId="LiveId" clId="{35F20D84-0D86-4BB1-90A0-9C8E7CF05990}" dt="2021-03-18T06:50:27.548" v="7583" actId="207"/>
          <ac:grpSpMkLst>
            <pc:docMk/>
            <pc:sldMk cId="3690543772" sldId="554"/>
            <ac:grpSpMk id="69" creationId="{C28E3EA4-6528-4368-9739-F86772BD52E2}"/>
          </ac:grpSpMkLst>
        </pc:grpChg>
        <pc:grpChg chg="mod">
          <ac:chgData name="Evgenia Korneva" userId="e62070071816427d" providerId="LiveId" clId="{35F20D84-0D86-4BB1-90A0-9C8E7CF05990}" dt="2021-03-18T06:50:27.548" v="7583" actId="207"/>
          <ac:grpSpMkLst>
            <pc:docMk/>
            <pc:sldMk cId="3690543772" sldId="554"/>
            <ac:grpSpMk id="76" creationId="{E58661DF-9EF3-4440-83BC-49EED325D677}"/>
          </ac:grpSpMkLst>
        </pc:grpChg>
        <pc:grpChg chg="mod">
          <ac:chgData name="Evgenia Korneva" userId="e62070071816427d" providerId="LiveId" clId="{35F20D84-0D86-4BB1-90A0-9C8E7CF05990}" dt="2021-03-18T06:50:27.548" v="7583" actId="207"/>
          <ac:grpSpMkLst>
            <pc:docMk/>
            <pc:sldMk cId="3690543772" sldId="554"/>
            <ac:grpSpMk id="83" creationId="{FCB561A5-90BC-49D0-95FC-12ED548AE4FB}"/>
          </ac:grpSpMkLst>
        </pc:grpChg>
        <pc:cxnChg chg="del">
          <ac:chgData name="Evgenia Korneva" userId="e62070071816427d" providerId="LiveId" clId="{35F20D84-0D86-4BB1-90A0-9C8E7CF05990}" dt="2021-03-18T06:49:53.705" v="7577" actId="478"/>
          <ac:cxnSpMkLst>
            <pc:docMk/>
            <pc:sldMk cId="3690543772" sldId="554"/>
            <ac:cxnSpMk id="74" creationId="{BB93703E-A82A-4F9F-8C7B-A6DCD5B87F44}"/>
          </ac:cxnSpMkLst>
        </pc:cxnChg>
        <pc:cxnChg chg="del">
          <ac:chgData name="Evgenia Korneva" userId="e62070071816427d" providerId="LiveId" clId="{35F20D84-0D86-4BB1-90A0-9C8E7CF05990}" dt="2021-03-18T06:50:08.688" v="7578" actId="478"/>
          <ac:cxnSpMkLst>
            <pc:docMk/>
            <pc:sldMk cId="3690543772" sldId="554"/>
            <ac:cxnSpMk id="75" creationId="{A1DBE5BA-14F7-4DF3-A766-22A782096D90}"/>
          </ac:cxnSpMkLst>
        </pc:cxnChg>
        <pc:cxnChg chg="del">
          <ac:chgData name="Evgenia Korneva" userId="e62070071816427d" providerId="LiveId" clId="{35F20D84-0D86-4BB1-90A0-9C8E7CF05990}" dt="2021-03-18T06:50:22.085" v="7582" actId="478"/>
          <ac:cxnSpMkLst>
            <pc:docMk/>
            <pc:sldMk cId="3690543772" sldId="554"/>
            <ac:cxnSpMk id="81" creationId="{511EC709-9E5D-4ECC-B25B-5071F31C58B7}"/>
          </ac:cxnSpMkLst>
        </pc:cxnChg>
        <pc:cxnChg chg="del">
          <ac:chgData name="Evgenia Korneva" userId="e62070071816427d" providerId="LiveId" clId="{35F20D84-0D86-4BB1-90A0-9C8E7CF05990}" dt="2021-03-18T06:50:19.923" v="7581" actId="478"/>
          <ac:cxnSpMkLst>
            <pc:docMk/>
            <pc:sldMk cId="3690543772" sldId="554"/>
            <ac:cxnSpMk id="82" creationId="{2DEBC28B-7548-4E32-94C2-79574EE52B3F}"/>
          </ac:cxnSpMkLst>
        </pc:cxnChg>
        <pc:cxnChg chg="del">
          <ac:chgData name="Evgenia Korneva" userId="e62070071816427d" providerId="LiveId" clId="{35F20D84-0D86-4BB1-90A0-9C8E7CF05990}" dt="2021-03-18T06:50:14.759" v="7579" actId="478"/>
          <ac:cxnSpMkLst>
            <pc:docMk/>
            <pc:sldMk cId="3690543772" sldId="554"/>
            <ac:cxnSpMk id="88" creationId="{4594EF12-87EB-44E9-865D-A46BADE78345}"/>
          </ac:cxnSpMkLst>
        </pc:cxnChg>
        <pc:cxnChg chg="del">
          <ac:chgData name="Evgenia Korneva" userId="e62070071816427d" providerId="LiveId" clId="{35F20D84-0D86-4BB1-90A0-9C8E7CF05990}" dt="2021-03-18T06:50:17.093" v="7580" actId="478"/>
          <ac:cxnSpMkLst>
            <pc:docMk/>
            <pc:sldMk cId="3690543772" sldId="554"/>
            <ac:cxnSpMk id="89" creationId="{C9A79301-66E3-4F73-A7FE-CDA8A083EAD8}"/>
          </ac:cxnSpMkLst>
        </pc:cxnChg>
      </pc:sldChg>
      <pc:sldChg chg="delSp add mod">
        <pc:chgData name="Evgenia Korneva" userId="e62070071816427d" providerId="LiveId" clId="{35F20D84-0D86-4BB1-90A0-9C8E7CF05990}" dt="2021-03-18T06:50:59.666" v="7590" actId="478"/>
        <pc:sldMkLst>
          <pc:docMk/>
          <pc:sldMk cId="3424393141" sldId="555"/>
        </pc:sldMkLst>
        <pc:cxnChg chg="del">
          <ac:chgData name="Evgenia Korneva" userId="e62070071816427d" providerId="LiveId" clId="{35F20D84-0D86-4BB1-90A0-9C8E7CF05990}" dt="2021-03-18T06:50:43.918" v="7585" actId="478"/>
          <ac:cxnSpMkLst>
            <pc:docMk/>
            <pc:sldMk cId="3424393141" sldId="555"/>
            <ac:cxnSpMk id="74" creationId="{BB93703E-A82A-4F9F-8C7B-A6DCD5B87F44}"/>
          </ac:cxnSpMkLst>
        </pc:cxnChg>
        <pc:cxnChg chg="del">
          <ac:chgData name="Evgenia Korneva" userId="e62070071816427d" providerId="LiveId" clId="{35F20D84-0D86-4BB1-90A0-9C8E7CF05990}" dt="2021-03-18T06:50:46.265" v="7586" actId="478"/>
          <ac:cxnSpMkLst>
            <pc:docMk/>
            <pc:sldMk cId="3424393141" sldId="555"/>
            <ac:cxnSpMk id="75" creationId="{A1DBE5BA-14F7-4DF3-A766-22A782096D90}"/>
          </ac:cxnSpMkLst>
        </pc:cxnChg>
        <pc:cxnChg chg="del">
          <ac:chgData name="Evgenia Korneva" userId="e62070071816427d" providerId="LiveId" clId="{35F20D84-0D86-4BB1-90A0-9C8E7CF05990}" dt="2021-03-18T06:50:57.178" v="7589" actId="478"/>
          <ac:cxnSpMkLst>
            <pc:docMk/>
            <pc:sldMk cId="3424393141" sldId="555"/>
            <ac:cxnSpMk id="81" creationId="{511EC709-9E5D-4ECC-B25B-5071F31C58B7}"/>
          </ac:cxnSpMkLst>
        </pc:cxnChg>
        <pc:cxnChg chg="del">
          <ac:chgData name="Evgenia Korneva" userId="e62070071816427d" providerId="LiveId" clId="{35F20D84-0D86-4BB1-90A0-9C8E7CF05990}" dt="2021-03-18T06:50:59.666" v="7590" actId="478"/>
          <ac:cxnSpMkLst>
            <pc:docMk/>
            <pc:sldMk cId="3424393141" sldId="555"/>
            <ac:cxnSpMk id="82" creationId="{2DEBC28B-7548-4E32-94C2-79574EE52B3F}"/>
          </ac:cxnSpMkLst>
        </pc:cxnChg>
        <pc:cxnChg chg="del">
          <ac:chgData name="Evgenia Korneva" userId="e62070071816427d" providerId="LiveId" clId="{35F20D84-0D86-4BB1-90A0-9C8E7CF05990}" dt="2021-03-18T06:50:51.330" v="7587" actId="478"/>
          <ac:cxnSpMkLst>
            <pc:docMk/>
            <pc:sldMk cId="3424393141" sldId="555"/>
            <ac:cxnSpMk id="88" creationId="{4594EF12-87EB-44E9-865D-A46BADE78345}"/>
          </ac:cxnSpMkLst>
        </pc:cxnChg>
        <pc:cxnChg chg="del">
          <ac:chgData name="Evgenia Korneva" userId="e62070071816427d" providerId="LiveId" clId="{35F20D84-0D86-4BB1-90A0-9C8E7CF05990}" dt="2021-03-18T06:50:53.941" v="7588" actId="478"/>
          <ac:cxnSpMkLst>
            <pc:docMk/>
            <pc:sldMk cId="3424393141" sldId="555"/>
            <ac:cxnSpMk id="89" creationId="{C9A79301-66E3-4F73-A7FE-CDA8A083EAD8}"/>
          </ac:cxnSpMkLst>
        </pc:cxnChg>
      </pc:sldChg>
      <pc:sldChg chg="modSp add">
        <pc:chgData name="Evgenia Korneva" userId="e62070071816427d" providerId="LiveId" clId="{35F20D84-0D86-4BB1-90A0-9C8E7CF05990}" dt="2021-03-18T06:52:50.319" v="7600" actId="207"/>
        <pc:sldMkLst>
          <pc:docMk/>
          <pc:sldMk cId="4022026128" sldId="556"/>
        </pc:sldMkLst>
        <pc:spChg chg="mod">
          <ac:chgData name="Evgenia Korneva" userId="e62070071816427d" providerId="LiveId" clId="{35F20D84-0D86-4BB1-90A0-9C8E7CF05990}" dt="2021-03-18T06:52:50.319" v="7600" actId="207"/>
          <ac:spMkLst>
            <pc:docMk/>
            <pc:sldMk cId="4022026128" sldId="556"/>
            <ac:spMk id="3" creationId="{29B165C4-36E9-49FB-A94D-774C24B3D102}"/>
          </ac:spMkLst>
        </pc:spChg>
      </pc:sldChg>
      <pc:sldChg chg="delSp add mod">
        <pc:chgData name="Evgenia Korneva" userId="e62070071816427d" providerId="LiveId" clId="{35F20D84-0D86-4BB1-90A0-9C8E7CF05990}" dt="2021-03-18T06:52:57.003" v="7602" actId="478"/>
        <pc:sldMkLst>
          <pc:docMk/>
          <pc:sldMk cId="1179998307" sldId="557"/>
        </pc:sldMkLst>
        <pc:spChg chg="del">
          <ac:chgData name="Evgenia Korneva" userId="e62070071816427d" providerId="LiveId" clId="{35F20D84-0D86-4BB1-90A0-9C8E7CF05990}" dt="2021-03-18T06:52:57.003" v="7602" actId="478"/>
          <ac:spMkLst>
            <pc:docMk/>
            <pc:sldMk cId="1179998307" sldId="557"/>
            <ac:spMk id="27" creationId="{3427C69D-55CB-45A4-AA96-E8B31E79A556}"/>
          </ac:spMkLst>
        </pc:spChg>
      </pc:sldChg>
      <pc:sldChg chg="modSp add">
        <pc:chgData name="Evgenia Korneva" userId="e62070071816427d" providerId="LiveId" clId="{35F20D84-0D86-4BB1-90A0-9C8E7CF05990}" dt="2021-03-18T06:53:20.692" v="7604" actId="207"/>
        <pc:sldMkLst>
          <pc:docMk/>
          <pc:sldMk cId="1848944775" sldId="558"/>
        </pc:sldMkLst>
        <pc:spChg chg="mod">
          <ac:chgData name="Evgenia Korneva" userId="e62070071816427d" providerId="LiveId" clId="{35F20D84-0D86-4BB1-90A0-9C8E7CF05990}" dt="2021-03-18T06:53:20.692" v="7604" actId="207"/>
          <ac:spMkLst>
            <pc:docMk/>
            <pc:sldMk cId="1848944775" sldId="558"/>
            <ac:spMk id="3" creationId="{29B165C4-36E9-49FB-A94D-774C24B3D102}"/>
          </ac:spMkLst>
        </pc:spChg>
      </pc:sldChg>
      <pc:sldChg chg="modSp add">
        <pc:chgData name="Evgenia Korneva" userId="e62070071816427d" providerId="LiveId" clId="{35F20D84-0D86-4BB1-90A0-9C8E7CF05990}" dt="2021-03-18T06:53:38.699" v="7606" actId="207"/>
        <pc:sldMkLst>
          <pc:docMk/>
          <pc:sldMk cId="1903632829" sldId="559"/>
        </pc:sldMkLst>
        <pc:spChg chg="mod">
          <ac:chgData name="Evgenia Korneva" userId="e62070071816427d" providerId="LiveId" clId="{35F20D84-0D86-4BB1-90A0-9C8E7CF05990}" dt="2021-03-18T06:53:38.699" v="7606" actId="207"/>
          <ac:spMkLst>
            <pc:docMk/>
            <pc:sldMk cId="1903632829" sldId="559"/>
            <ac:spMk id="3" creationId="{09813775-04EE-4B69-950D-082C06F364C1}"/>
          </ac:spMkLst>
        </pc:spChg>
      </pc:sldChg>
      <pc:sldChg chg="modSp add">
        <pc:chgData name="Evgenia Korneva" userId="e62070071816427d" providerId="LiveId" clId="{35F20D84-0D86-4BB1-90A0-9C8E7CF05990}" dt="2021-03-18T06:53:44.524" v="7608" actId="207"/>
        <pc:sldMkLst>
          <pc:docMk/>
          <pc:sldMk cId="2017479747" sldId="560"/>
        </pc:sldMkLst>
        <pc:spChg chg="mod">
          <ac:chgData name="Evgenia Korneva" userId="e62070071816427d" providerId="LiveId" clId="{35F20D84-0D86-4BB1-90A0-9C8E7CF05990}" dt="2021-03-18T06:53:44.524" v="7608" actId="207"/>
          <ac:spMkLst>
            <pc:docMk/>
            <pc:sldMk cId="2017479747" sldId="560"/>
            <ac:spMk id="3" creationId="{09813775-04EE-4B69-950D-082C06F364C1}"/>
          </ac:spMkLst>
        </pc:spChg>
      </pc:sldChg>
      <pc:sldChg chg="delSp modSp add mod">
        <pc:chgData name="Evgenia Korneva" userId="e62070071816427d" providerId="LiveId" clId="{35F20D84-0D86-4BB1-90A0-9C8E7CF05990}" dt="2021-03-18T06:53:56.692" v="7611" actId="207"/>
        <pc:sldMkLst>
          <pc:docMk/>
          <pc:sldMk cId="2412138107" sldId="561"/>
        </pc:sldMkLst>
        <pc:spChg chg="mod">
          <ac:chgData name="Evgenia Korneva" userId="e62070071816427d" providerId="LiveId" clId="{35F20D84-0D86-4BB1-90A0-9C8E7CF05990}" dt="2021-03-18T06:53:56.692" v="7611" actId="207"/>
          <ac:spMkLst>
            <pc:docMk/>
            <pc:sldMk cId="2412138107" sldId="561"/>
            <ac:spMk id="3" creationId="{09813775-04EE-4B69-950D-082C06F364C1}"/>
          </ac:spMkLst>
        </pc:spChg>
        <pc:grpChg chg="del">
          <ac:chgData name="Evgenia Korneva" userId="e62070071816427d" providerId="LiveId" clId="{35F20D84-0D86-4BB1-90A0-9C8E7CF05990}" dt="2021-03-18T06:53:53.219" v="7610" actId="478"/>
          <ac:grpSpMkLst>
            <pc:docMk/>
            <pc:sldMk cId="2412138107" sldId="561"/>
            <ac:grpSpMk id="35" creationId="{FEE2D8AC-E96A-4A75-AD8B-11B3912B4AE3}"/>
          </ac:grpSpMkLst>
        </pc:grpChg>
      </pc:sldChg>
      <pc:sldChg chg="modSp add">
        <pc:chgData name="Evgenia Korneva" userId="e62070071816427d" providerId="LiveId" clId="{35F20D84-0D86-4BB1-90A0-9C8E7CF05990}" dt="2021-03-18T06:54:04.829" v="7613" actId="207"/>
        <pc:sldMkLst>
          <pc:docMk/>
          <pc:sldMk cId="1366211014" sldId="562"/>
        </pc:sldMkLst>
        <pc:spChg chg="mod">
          <ac:chgData name="Evgenia Korneva" userId="e62070071816427d" providerId="LiveId" clId="{35F20D84-0D86-4BB1-90A0-9C8E7CF05990}" dt="2021-03-18T06:54:04.829" v="7613" actId="207"/>
          <ac:spMkLst>
            <pc:docMk/>
            <pc:sldMk cId="1366211014" sldId="562"/>
            <ac:spMk id="3" creationId="{09813775-04EE-4B69-950D-082C06F364C1}"/>
          </ac:spMkLst>
        </pc:spChg>
      </pc:sldChg>
      <pc:sldChg chg="modSp add">
        <pc:chgData name="Evgenia Korneva" userId="e62070071816427d" providerId="LiveId" clId="{35F20D84-0D86-4BB1-90A0-9C8E7CF05990}" dt="2021-03-18T06:54:11.143" v="7615" actId="207"/>
        <pc:sldMkLst>
          <pc:docMk/>
          <pc:sldMk cId="4093689382" sldId="563"/>
        </pc:sldMkLst>
        <pc:spChg chg="mod">
          <ac:chgData name="Evgenia Korneva" userId="e62070071816427d" providerId="LiveId" clId="{35F20D84-0D86-4BB1-90A0-9C8E7CF05990}" dt="2021-03-18T06:54:11.143" v="7615" actId="207"/>
          <ac:spMkLst>
            <pc:docMk/>
            <pc:sldMk cId="4093689382" sldId="563"/>
            <ac:spMk id="3" creationId="{09813775-04EE-4B69-950D-082C06F364C1}"/>
          </ac:spMkLst>
        </pc:spChg>
      </pc:sldChg>
      <pc:sldChg chg="modSp add mod">
        <pc:chgData name="Evgenia Korneva" userId="e62070071816427d" providerId="LiveId" clId="{35F20D84-0D86-4BB1-90A0-9C8E7CF05990}" dt="2021-03-18T06:55:02.634" v="7639" actId="27636"/>
        <pc:sldMkLst>
          <pc:docMk/>
          <pc:sldMk cId="323836756" sldId="564"/>
        </pc:sldMkLst>
        <pc:spChg chg="mod">
          <ac:chgData name="Evgenia Korneva" userId="e62070071816427d" providerId="LiveId" clId="{35F20D84-0D86-4BB1-90A0-9C8E7CF05990}" dt="2021-03-18T06:55:02.634" v="7639" actId="27636"/>
          <ac:spMkLst>
            <pc:docMk/>
            <pc:sldMk cId="323836756" sldId="564"/>
            <ac:spMk id="3" creationId="{F2362440-C12F-4126-A074-4A33A9AE462F}"/>
          </ac:spMkLst>
        </pc:spChg>
      </pc:sldChg>
      <pc:sldChg chg="modSp add">
        <pc:chgData name="Evgenia Korneva" userId="e62070071816427d" providerId="LiveId" clId="{35F20D84-0D86-4BB1-90A0-9C8E7CF05990}" dt="2021-03-18T06:54:52.346" v="7635" actId="20577"/>
        <pc:sldMkLst>
          <pc:docMk/>
          <pc:sldMk cId="393811968" sldId="565"/>
        </pc:sldMkLst>
        <pc:spChg chg="mod">
          <ac:chgData name="Evgenia Korneva" userId="e62070071816427d" providerId="LiveId" clId="{35F20D84-0D86-4BB1-90A0-9C8E7CF05990}" dt="2021-03-18T06:54:52.346" v="7635" actId="20577"/>
          <ac:spMkLst>
            <pc:docMk/>
            <pc:sldMk cId="393811968" sldId="565"/>
            <ac:spMk id="3" creationId="{F2362440-C12F-4126-A074-4A33A9AE462F}"/>
          </ac:spMkLst>
        </pc:spChg>
      </pc:sldChg>
      <pc:sldChg chg="modSp add">
        <pc:chgData name="Evgenia Korneva" userId="e62070071816427d" providerId="LiveId" clId="{35F20D84-0D86-4BB1-90A0-9C8E7CF05990}" dt="2021-03-18T06:55:59.234" v="7670" actId="207"/>
        <pc:sldMkLst>
          <pc:docMk/>
          <pc:sldMk cId="1661117875" sldId="566"/>
        </pc:sldMkLst>
        <pc:spChg chg="mod">
          <ac:chgData name="Evgenia Korneva" userId="e62070071816427d" providerId="LiveId" clId="{35F20D84-0D86-4BB1-90A0-9C8E7CF05990}" dt="2021-03-18T06:55:59.234" v="7670" actId="207"/>
          <ac:spMkLst>
            <pc:docMk/>
            <pc:sldMk cId="1661117875" sldId="566"/>
            <ac:spMk id="3" creationId="{F2362440-C12F-4126-A074-4A33A9AE462F}"/>
          </ac:spMkLst>
        </pc:spChg>
      </pc:sldChg>
      <pc:sldChg chg="modSp add">
        <pc:chgData name="Evgenia Korneva" userId="e62070071816427d" providerId="LiveId" clId="{35F20D84-0D86-4BB1-90A0-9C8E7CF05990}" dt="2021-03-18T06:56:05.226" v="7672" actId="207"/>
        <pc:sldMkLst>
          <pc:docMk/>
          <pc:sldMk cId="2040908260" sldId="567"/>
        </pc:sldMkLst>
        <pc:spChg chg="mod">
          <ac:chgData name="Evgenia Korneva" userId="e62070071816427d" providerId="LiveId" clId="{35F20D84-0D86-4BB1-90A0-9C8E7CF05990}" dt="2021-03-18T06:56:05.226" v="7672" actId="207"/>
          <ac:spMkLst>
            <pc:docMk/>
            <pc:sldMk cId="2040908260" sldId="567"/>
            <ac:spMk id="3" creationId="{F2362440-C12F-4126-A074-4A33A9AE462F}"/>
          </ac:spMkLst>
        </pc:spChg>
      </pc:sldChg>
      <pc:sldChg chg="modSp add">
        <pc:chgData name="Evgenia Korneva" userId="e62070071816427d" providerId="LiveId" clId="{35F20D84-0D86-4BB1-90A0-9C8E7CF05990}" dt="2021-03-18T06:56:24.997" v="7676" actId="113"/>
        <pc:sldMkLst>
          <pc:docMk/>
          <pc:sldMk cId="3976162932" sldId="568"/>
        </pc:sldMkLst>
        <pc:spChg chg="mod">
          <ac:chgData name="Evgenia Korneva" userId="e62070071816427d" providerId="LiveId" clId="{35F20D84-0D86-4BB1-90A0-9C8E7CF05990}" dt="2021-03-18T06:56:24.997" v="7676" actId="113"/>
          <ac:spMkLst>
            <pc:docMk/>
            <pc:sldMk cId="3976162932" sldId="568"/>
            <ac:spMk id="3" creationId="{F2362440-C12F-4126-A074-4A33A9AE462F}"/>
          </ac:spMkLst>
        </pc:spChg>
      </pc:sldChg>
      <pc:sldChg chg="modSp add">
        <pc:chgData name="Evgenia Korneva" userId="e62070071816427d" providerId="LiveId" clId="{35F20D84-0D86-4BB1-90A0-9C8E7CF05990}" dt="2021-03-18T06:56:39.974" v="7680" actId="207"/>
        <pc:sldMkLst>
          <pc:docMk/>
          <pc:sldMk cId="3283316072" sldId="569"/>
        </pc:sldMkLst>
        <pc:spChg chg="mod">
          <ac:chgData name="Evgenia Korneva" userId="e62070071816427d" providerId="LiveId" clId="{35F20D84-0D86-4BB1-90A0-9C8E7CF05990}" dt="2021-03-18T06:56:39.974" v="7680" actId="207"/>
          <ac:spMkLst>
            <pc:docMk/>
            <pc:sldMk cId="3283316072" sldId="569"/>
            <ac:spMk id="3" creationId="{F2362440-C12F-4126-A074-4A33A9AE462F}"/>
          </ac:spMkLst>
        </pc:spChg>
      </pc:sldChg>
      <pc:sldChg chg="modSp add">
        <pc:chgData name="Evgenia Korneva" userId="e62070071816427d" providerId="LiveId" clId="{35F20D84-0D86-4BB1-90A0-9C8E7CF05990}" dt="2021-03-18T06:56:46.961" v="7682" actId="207"/>
        <pc:sldMkLst>
          <pc:docMk/>
          <pc:sldMk cId="2808523263" sldId="570"/>
        </pc:sldMkLst>
        <pc:spChg chg="mod">
          <ac:chgData name="Evgenia Korneva" userId="e62070071816427d" providerId="LiveId" clId="{35F20D84-0D86-4BB1-90A0-9C8E7CF05990}" dt="2021-03-18T06:56:46.961" v="7682" actId="207"/>
          <ac:spMkLst>
            <pc:docMk/>
            <pc:sldMk cId="2808523263" sldId="570"/>
            <ac:spMk id="3" creationId="{F2362440-C12F-4126-A074-4A33A9AE462F}"/>
          </ac:spMkLst>
        </pc:spChg>
      </pc:sldChg>
      <pc:sldChg chg="modSp add">
        <pc:chgData name="Evgenia Korneva" userId="e62070071816427d" providerId="LiveId" clId="{35F20D84-0D86-4BB1-90A0-9C8E7CF05990}" dt="2021-03-18T06:57:13.708" v="7684" actId="207"/>
        <pc:sldMkLst>
          <pc:docMk/>
          <pc:sldMk cId="2439381963" sldId="571"/>
        </pc:sldMkLst>
        <pc:spChg chg="mod">
          <ac:chgData name="Evgenia Korneva" userId="e62070071816427d" providerId="LiveId" clId="{35F20D84-0D86-4BB1-90A0-9C8E7CF05990}" dt="2021-03-18T06:57:13.708" v="7684" actId="207"/>
          <ac:spMkLst>
            <pc:docMk/>
            <pc:sldMk cId="2439381963" sldId="571"/>
            <ac:spMk id="3" creationId="{F2362440-C12F-4126-A074-4A33A9AE462F}"/>
          </ac:spMkLst>
        </pc:spChg>
      </pc:sldChg>
      <pc:sldChg chg="modSp add">
        <pc:chgData name="Evgenia Korneva" userId="e62070071816427d" providerId="LiveId" clId="{35F20D84-0D86-4BB1-90A0-9C8E7CF05990}" dt="2021-03-18T06:57:25.413" v="7686" actId="207"/>
        <pc:sldMkLst>
          <pc:docMk/>
          <pc:sldMk cId="1168228701" sldId="572"/>
        </pc:sldMkLst>
        <pc:spChg chg="mod">
          <ac:chgData name="Evgenia Korneva" userId="e62070071816427d" providerId="LiveId" clId="{35F20D84-0D86-4BB1-90A0-9C8E7CF05990}" dt="2021-03-18T06:57:25.413" v="7686" actId="207"/>
          <ac:spMkLst>
            <pc:docMk/>
            <pc:sldMk cId="1168228701" sldId="572"/>
            <ac:spMk id="3" creationId="{F2362440-C12F-4126-A074-4A33A9AE462F}"/>
          </ac:spMkLst>
        </pc:spChg>
      </pc:sldChg>
      <pc:sldChg chg="modSp add">
        <pc:chgData name="Evgenia Korneva" userId="e62070071816427d" providerId="LiveId" clId="{35F20D84-0D86-4BB1-90A0-9C8E7CF05990}" dt="2021-03-18T06:57:37.241" v="7688" actId="207"/>
        <pc:sldMkLst>
          <pc:docMk/>
          <pc:sldMk cId="2610540248" sldId="573"/>
        </pc:sldMkLst>
        <pc:spChg chg="mod">
          <ac:chgData name="Evgenia Korneva" userId="e62070071816427d" providerId="LiveId" clId="{35F20D84-0D86-4BB1-90A0-9C8E7CF05990}" dt="2021-03-18T06:57:37.241" v="7688" actId="207"/>
          <ac:spMkLst>
            <pc:docMk/>
            <pc:sldMk cId="2610540248" sldId="573"/>
            <ac:spMk id="3" creationId="{FE9720DA-D069-4243-BBCC-A40F04BFCC60}"/>
          </ac:spMkLst>
        </pc:spChg>
      </pc:sldChg>
      <pc:sldChg chg="modSp add">
        <pc:chgData name="Evgenia Korneva" userId="e62070071816427d" providerId="LiveId" clId="{35F20D84-0D86-4BB1-90A0-9C8E7CF05990}" dt="2021-03-18T06:57:45.715" v="7690" actId="207"/>
        <pc:sldMkLst>
          <pc:docMk/>
          <pc:sldMk cId="65489910" sldId="574"/>
        </pc:sldMkLst>
        <pc:spChg chg="mod">
          <ac:chgData name="Evgenia Korneva" userId="e62070071816427d" providerId="LiveId" clId="{35F20D84-0D86-4BB1-90A0-9C8E7CF05990}" dt="2021-03-18T06:57:45.715" v="7690" actId="207"/>
          <ac:spMkLst>
            <pc:docMk/>
            <pc:sldMk cId="65489910" sldId="574"/>
            <ac:spMk id="3" creationId="{FE9720DA-D069-4243-BBCC-A40F04BFCC60}"/>
          </ac:spMkLst>
        </pc:spChg>
      </pc:sldChg>
      <pc:sldChg chg="modSp add">
        <pc:chgData name="Evgenia Korneva" userId="e62070071816427d" providerId="LiveId" clId="{35F20D84-0D86-4BB1-90A0-9C8E7CF05990}" dt="2021-03-18T06:57:58.207" v="7692" actId="207"/>
        <pc:sldMkLst>
          <pc:docMk/>
          <pc:sldMk cId="1465036568" sldId="575"/>
        </pc:sldMkLst>
        <pc:spChg chg="mod">
          <ac:chgData name="Evgenia Korneva" userId="e62070071816427d" providerId="LiveId" clId="{35F20D84-0D86-4BB1-90A0-9C8E7CF05990}" dt="2021-03-18T06:57:58.207" v="7692" actId="207"/>
          <ac:spMkLst>
            <pc:docMk/>
            <pc:sldMk cId="1465036568" sldId="575"/>
            <ac:spMk id="3" creationId="{FE9720DA-D069-4243-BBCC-A40F04BFCC60}"/>
          </ac:spMkLst>
        </pc:spChg>
      </pc:sldChg>
      <pc:sldChg chg="modSp add">
        <pc:chgData name="Evgenia Korneva" userId="e62070071816427d" providerId="LiveId" clId="{35F20D84-0D86-4BB1-90A0-9C8E7CF05990}" dt="2021-03-18T07:01:32.072" v="7973" actId="207"/>
        <pc:sldMkLst>
          <pc:docMk/>
          <pc:sldMk cId="3585853688" sldId="576"/>
        </pc:sldMkLst>
        <pc:spChg chg="mod">
          <ac:chgData name="Evgenia Korneva" userId="e62070071816427d" providerId="LiveId" clId="{35F20D84-0D86-4BB1-90A0-9C8E7CF05990}" dt="2021-03-18T07:01:32.072" v="7973" actId="207"/>
          <ac:spMkLst>
            <pc:docMk/>
            <pc:sldMk cId="3585853688" sldId="576"/>
            <ac:spMk id="3" creationId="{7CD6986C-58FA-4B72-9A2B-22AF25D60209}"/>
          </ac:spMkLst>
        </pc:spChg>
      </pc:sldChg>
      <pc:sldChg chg="modSp add">
        <pc:chgData name="Evgenia Korneva" userId="e62070071816427d" providerId="LiveId" clId="{35F20D84-0D86-4BB1-90A0-9C8E7CF05990}" dt="2021-03-18T07:01:54.857" v="7976" actId="207"/>
        <pc:sldMkLst>
          <pc:docMk/>
          <pc:sldMk cId="349768388" sldId="577"/>
        </pc:sldMkLst>
        <pc:spChg chg="mod">
          <ac:chgData name="Evgenia Korneva" userId="e62070071816427d" providerId="LiveId" clId="{35F20D84-0D86-4BB1-90A0-9C8E7CF05990}" dt="2021-03-18T07:01:54.857" v="7976" actId="207"/>
          <ac:spMkLst>
            <pc:docMk/>
            <pc:sldMk cId="349768388" sldId="577"/>
            <ac:spMk id="3" creationId="{7CD6986C-58FA-4B72-9A2B-22AF25D60209}"/>
          </ac:spMkLst>
        </pc:spChg>
      </pc:sldChg>
      <pc:sldChg chg="modSp add">
        <pc:chgData name="Evgenia Korneva" userId="e62070071816427d" providerId="LiveId" clId="{35F20D84-0D86-4BB1-90A0-9C8E7CF05990}" dt="2021-03-18T07:02:02.039" v="7978" actId="207"/>
        <pc:sldMkLst>
          <pc:docMk/>
          <pc:sldMk cId="2868950826" sldId="578"/>
        </pc:sldMkLst>
        <pc:spChg chg="mod">
          <ac:chgData name="Evgenia Korneva" userId="e62070071816427d" providerId="LiveId" clId="{35F20D84-0D86-4BB1-90A0-9C8E7CF05990}" dt="2021-03-18T07:02:02.039" v="7978" actId="207"/>
          <ac:spMkLst>
            <pc:docMk/>
            <pc:sldMk cId="2868950826" sldId="578"/>
            <ac:spMk id="3" creationId="{7CD6986C-58FA-4B72-9A2B-22AF25D60209}"/>
          </ac:spMkLst>
        </pc:spChg>
      </pc:sldChg>
      <pc:sldChg chg="modSp add">
        <pc:chgData name="Evgenia Korneva" userId="e62070071816427d" providerId="LiveId" clId="{35F20D84-0D86-4BB1-90A0-9C8E7CF05990}" dt="2021-03-18T07:02:08.474" v="7980" actId="207"/>
        <pc:sldMkLst>
          <pc:docMk/>
          <pc:sldMk cId="1805082830" sldId="579"/>
        </pc:sldMkLst>
        <pc:spChg chg="mod">
          <ac:chgData name="Evgenia Korneva" userId="e62070071816427d" providerId="LiveId" clId="{35F20D84-0D86-4BB1-90A0-9C8E7CF05990}" dt="2021-03-18T07:02:08.474" v="7980" actId="207"/>
          <ac:spMkLst>
            <pc:docMk/>
            <pc:sldMk cId="1805082830" sldId="579"/>
            <ac:spMk id="3" creationId="{7CD6986C-58FA-4B72-9A2B-22AF25D60209}"/>
          </ac:spMkLst>
        </pc:spChg>
      </pc:sldChg>
      <pc:sldChg chg="modSp add">
        <pc:chgData name="Evgenia Korneva" userId="e62070071816427d" providerId="LiveId" clId="{35F20D84-0D86-4BB1-90A0-9C8E7CF05990}" dt="2021-03-18T07:04:12.675" v="8212" actId="207"/>
        <pc:sldMkLst>
          <pc:docMk/>
          <pc:sldMk cId="3164654628" sldId="580"/>
        </pc:sldMkLst>
        <pc:spChg chg="mod">
          <ac:chgData name="Evgenia Korneva" userId="e62070071816427d" providerId="LiveId" clId="{35F20D84-0D86-4BB1-90A0-9C8E7CF05990}" dt="2021-03-18T07:04:12.675" v="8212" actId="207"/>
          <ac:spMkLst>
            <pc:docMk/>
            <pc:sldMk cId="3164654628" sldId="580"/>
            <ac:spMk id="3" creationId="{7CD6986C-58FA-4B72-9A2B-22AF25D60209}"/>
          </ac:spMkLst>
        </pc:spChg>
      </pc:sldChg>
      <pc:sldChg chg="modSp add">
        <pc:chgData name="Evgenia Korneva" userId="e62070071816427d" providerId="LiveId" clId="{35F20D84-0D86-4BB1-90A0-9C8E7CF05990}" dt="2021-03-18T07:04:27.244" v="8214" actId="207"/>
        <pc:sldMkLst>
          <pc:docMk/>
          <pc:sldMk cId="4080519443" sldId="581"/>
        </pc:sldMkLst>
        <pc:spChg chg="mod">
          <ac:chgData name="Evgenia Korneva" userId="e62070071816427d" providerId="LiveId" clId="{35F20D84-0D86-4BB1-90A0-9C8E7CF05990}" dt="2021-03-18T07:04:27.244" v="8214" actId="207"/>
          <ac:spMkLst>
            <pc:docMk/>
            <pc:sldMk cId="4080519443" sldId="581"/>
            <ac:spMk id="3" creationId="{7CD6986C-58FA-4B72-9A2B-22AF25D60209}"/>
          </ac:spMkLst>
        </pc:spChg>
      </pc:sldChg>
      <pc:sldChg chg="modSp add">
        <pc:chgData name="Evgenia Korneva" userId="e62070071816427d" providerId="LiveId" clId="{35F20D84-0D86-4BB1-90A0-9C8E7CF05990}" dt="2021-03-18T07:04:33.203" v="8216" actId="207"/>
        <pc:sldMkLst>
          <pc:docMk/>
          <pc:sldMk cId="1714061838" sldId="582"/>
        </pc:sldMkLst>
        <pc:spChg chg="mod">
          <ac:chgData name="Evgenia Korneva" userId="e62070071816427d" providerId="LiveId" clId="{35F20D84-0D86-4BB1-90A0-9C8E7CF05990}" dt="2021-03-18T07:04:33.203" v="8216" actId="207"/>
          <ac:spMkLst>
            <pc:docMk/>
            <pc:sldMk cId="1714061838" sldId="582"/>
            <ac:spMk id="3" creationId="{7CD6986C-58FA-4B72-9A2B-22AF25D60209}"/>
          </ac:spMkLst>
        </pc:spChg>
      </pc:sldChg>
      <pc:sldChg chg="modSp add">
        <pc:chgData name="Evgenia Korneva" userId="e62070071816427d" providerId="LiveId" clId="{35F20D84-0D86-4BB1-90A0-9C8E7CF05990}" dt="2021-03-18T07:04:39.435" v="8218" actId="207"/>
        <pc:sldMkLst>
          <pc:docMk/>
          <pc:sldMk cId="1327482717" sldId="583"/>
        </pc:sldMkLst>
        <pc:spChg chg="mod">
          <ac:chgData name="Evgenia Korneva" userId="e62070071816427d" providerId="LiveId" clId="{35F20D84-0D86-4BB1-90A0-9C8E7CF05990}" dt="2021-03-18T07:04:39.435" v="8218" actId="207"/>
          <ac:spMkLst>
            <pc:docMk/>
            <pc:sldMk cId="1327482717" sldId="583"/>
            <ac:spMk id="3" creationId="{7CD6986C-58FA-4B72-9A2B-22AF25D60209}"/>
          </ac:spMkLst>
        </pc:spChg>
      </pc:sldChg>
      <pc:sldChg chg="modSp add">
        <pc:chgData name="Evgenia Korneva" userId="e62070071816427d" providerId="LiveId" clId="{35F20D84-0D86-4BB1-90A0-9C8E7CF05990}" dt="2021-03-18T07:04:45.684" v="8220" actId="207"/>
        <pc:sldMkLst>
          <pc:docMk/>
          <pc:sldMk cId="1033245233" sldId="584"/>
        </pc:sldMkLst>
        <pc:spChg chg="mod">
          <ac:chgData name="Evgenia Korneva" userId="e62070071816427d" providerId="LiveId" clId="{35F20D84-0D86-4BB1-90A0-9C8E7CF05990}" dt="2021-03-18T07:04:45.684" v="8220" actId="207"/>
          <ac:spMkLst>
            <pc:docMk/>
            <pc:sldMk cId="1033245233" sldId="584"/>
            <ac:spMk id="3" creationId="{7CD6986C-58FA-4B72-9A2B-22AF25D60209}"/>
          </ac:spMkLst>
        </pc:spChg>
      </pc:sldChg>
      <pc:sldChg chg="modSp add mod">
        <pc:chgData name="Evgenia Korneva" userId="e62070071816427d" providerId="LiveId" clId="{35F20D84-0D86-4BB1-90A0-9C8E7CF05990}" dt="2021-03-18T07:14:41.871" v="8511" actId="20577"/>
        <pc:sldMkLst>
          <pc:docMk/>
          <pc:sldMk cId="2028960481" sldId="585"/>
        </pc:sldMkLst>
        <pc:spChg chg="mod">
          <ac:chgData name="Evgenia Korneva" userId="e62070071816427d" providerId="LiveId" clId="{35F20D84-0D86-4BB1-90A0-9C8E7CF05990}" dt="2021-03-18T07:14:41.871" v="8511" actId="20577"/>
          <ac:spMkLst>
            <pc:docMk/>
            <pc:sldMk cId="2028960481" sldId="585"/>
            <ac:spMk id="3" creationId="{807E8570-66CA-4334-9096-DB7234F1BB33}"/>
          </ac:spMkLst>
        </pc:spChg>
      </pc:sldChg>
      <pc:sldChg chg="modSp add">
        <pc:chgData name="Evgenia Korneva" userId="e62070071816427d" providerId="LiveId" clId="{35F20D84-0D86-4BB1-90A0-9C8E7CF05990}" dt="2021-03-18T07:14:52.272" v="8513" actId="207"/>
        <pc:sldMkLst>
          <pc:docMk/>
          <pc:sldMk cId="3699181453" sldId="586"/>
        </pc:sldMkLst>
        <pc:spChg chg="mod">
          <ac:chgData name="Evgenia Korneva" userId="e62070071816427d" providerId="LiveId" clId="{35F20D84-0D86-4BB1-90A0-9C8E7CF05990}" dt="2021-03-18T07:14:52.272" v="8513" actId="207"/>
          <ac:spMkLst>
            <pc:docMk/>
            <pc:sldMk cId="3699181453" sldId="586"/>
            <ac:spMk id="3" creationId="{807E8570-66CA-4334-9096-DB7234F1BB33}"/>
          </ac:spMkLst>
        </pc:spChg>
      </pc:sldChg>
      <pc:sldChg chg="modSp add">
        <pc:chgData name="Evgenia Korneva" userId="e62070071816427d" providerId="LiveId" clId="{35F20D84-0D86-4BB1-90A0-9C8E7CF05990}" dt="2021-03-18T07:14:59.966" v="8515" actId="207"/>
        <pc:sldMkLst>
          <pc:docMk/>
          <pc:sldMk cId="551286389" sldId="587"/>
        </pc:sldMkLst>
        <pc:spChg chg="mod">
          <ac:chgData name="Evgenia Korneva" userId="e62070071816427d" providerId="LiveId" clId="{35F20D84-0D86-4BB1-90A0-9C8E7CF05990}" dt="2021-03-18T07:14:59.966" v="8515" actId="207"/>
          <ac:spMkLst>
            <pc:docMk/>
            <pc:sldMk cId="551286389" sldId="587"/>
            <ac:spMk id="3" creationId="{807E8570-66CA-4334-9096-DB7234F1BB33}"/>
          </ac:spMkLst>
        </pc:spChg>
      </pc:sldChg>
      <pc:sldChg chg="modSp add">
        <pc:chgData name="Evgenia Korneva" userId="e62070071816427d" providerId="LiveId" clId="{35F20D84-0D86-4BB1-90A0-9C8E7CF05990}" dt="2021-03-18T07:15:07.143" v="8517" actId="207"/>
        <pc:sldMkLst>
          <pc:docMk/>
          <pc:sldMk cId="79235374" sldId="588"/>
        </pc:sldMkLst>
        <pc:spChg chg="mod">
          <ac:chgData name="Evgenia Korneva" userId="e62070071816427d" providerId="LiveId" clId="{35F20D84-0D86-4BB1-90A0-9C8E7CF05990}" dt="2021-03-18T07:15:07.143" v="8517" actId="207"/>
          <ac:spMkLst>
            <pc:docMk/>
            <pc:sldMk cId="79235374" sldId="588"/>
            <ac:spMk id="3" creationId="{807E8570-66CA-4334-9096-DB7234F1BB33}"/>
          </ac:spMkLst>
        </pc:spChg>
      </pc:sldChg>
      <pc:sldChg chg="modSp add">
        <pc:chgData name="Evgenia Korneva" userId="e62070071816427d" providerId="LiveId" clId="{35F20D84-0D86-4BB1-90A0-9C8E7CF05990}" dt="2021-03-18T07:15:13.610" v="8519" actId="207"/>
        <pc:sldMkLst>
          <pc:docMk/>
          <pc:sldMk cId="1892497906" sldId="589"/>
        </pc:sldMkLst>
        <pc:spChg chg="mod">
          <ac:chgData name="Evgenia Korneva" userId="e62070071816427d" providerId="LiveId" clId="{35F20D84-0D86-4BB1-90A0-9C8E7CF05990}" dt="2021-03-18T07:15:13.610" v="8519" actId="207"/>
          <ac:spMkLst>
            <pc:docMk/>
            <pc:sldMk cId="1892497906" sldId="589"/>
            <ac:spMk id="3" creationId="{807E8570-66CA-4334-9096-DB7234F1BB33}"/>
          </ac:spMkLst>
        </pc:spChg>
      </pc:sldChg>
      <pc:sldChg chg="modSp add">
        <pc:chgData name="Evgenia Korneva" userId="e62070071816427d" providerId="LiveId" clId="{35F20D84-0D86-4BB1-90A0-9C8E7CF05990}" dt="2021-03-18T07:15:19.819" v="8521" actId="207"/>
        <pc:sldMkLst>
          <pc:docMk/>
          <pc:sldMk cId="412560375" sldId="590"/>
        </pc:sldMkLst>
        <pc:spChg chg="mod">
          <ac:chgData name="Evgenia Korneva" userId="e62070071816427d" providerId="LiveId" clId="{35F20D84-0D86-4BB1-90A0-9C8E7CF05990}" dt="2021-03-18T07:15:19.819" v="8521" actId="207"/>
          <ac:spMkLst>
            <pc:docMk/>
            <pc:sldMk cId="412560375" sldId="590"/>
            <ac:spMk id="3" creationId="{807E8570-66CA-4334-9096-DB7234F1BB33}"/>
          </ac:spMkLst>
        </pc:spChg>
      </pc:sldChg>
      <pc:sldChg chg="modSp add">
        <pc:chgData name="Evgenia Korneva" userId="e62070071816427d" providerId="LiveId" clId="{35F20D84-0D86-4BB1-90A0-9C8E7CF05990}" dt="2021-03-18T07:15:28.344" v="8523" actId="207"/>
        <pc:sldMkLst>
          <pc:docMk/>
          <pc:sldMk cId="2910259131" sldId="591"/>
        </pc:sldMkLst>
        <pc:spChg chg="mod">
          <ac:chgData name="Evgenia Korneva" userId="e62070071816427d" providerId="LiveId" clId="{35F20D84-0D86-4BB1-90A0-9C8E7CF05990}" dt="2021-03-18T07:15:28.344" v="8523" actId="207"/>
          <ac:spMkLst>
            <pc:docMk/>
            <pc:sldMk cId="2910259131" sldId="591"/>
            <ac:spMk id="3" creationId="{807E8570-66CA-4334-9096-DB7234F1BB33}"/>
          </ac:spMkLst>
        </pc:spChg>
      </pc:sldChg>
      <pc:sldChg chg="add del">
        <pc:chgData name="Evgenia Korneva" userId="e62070071816427d" providerId="LiveId" clId="{35F20D84-0D86-4BB1-90A0-9C8E7CF05990}" dt="2021-03-18T07:15:50.578" v="8525" actId="47"/>
        <pc:sldMkLst>
          <pc:docMk/>
          <pc:sldMk cId="716326766" sldId="592"/>
        </pc:sldMkLst>
      </pc:sldChg>
      <pc:sldChg chg="modSp add">
        <pc:chgData name="Evgenia Korneva" userId="e62070071816427d" providerId="LiveId" clId="{35F20D84-0D86-4BB1-90A0-9C8E7CF05990}" dt="2021-03-18T07:16:27.810" v="8578" actId="207"/>
        <pc:sldMkLst>
          <pc:docMk/>
          <pc:sldMk cId="3287016063" sldId="592"/>
        </pc:sldMkLst>
        <pc:spChg chg="mod">
          <ac:chgData name="Evgenia Korneva" userId="e62070071816427d" providerId="LiveId" clId="{35F20D84-0D86-4BB1-90A0-9C8E7CF05990}" dt="2021-03-18T07:16:27.810" v="8578" actId="207"/>
          <ac:spMkLst>
            <pc:docMk/>
            <pc:sldMk cId="3287016063" sldId="592"/>
            <ac:spMk id="3" creationId="{527732C0-B8A7-4698-8C58-4ED121283D21}"/>
          </ac:spMkLst>
        </pc:spChg>
      </pc:sldChg>
      <pc:sldChg chg="modSp add">
        <pc:chgData name="Evgenia Korneva" userId="e62070071816427d" providerId="LiveId" clId="{35F20D84-0D86-4BB1-90A0-9C8E7CF05990}" dt="2021-03-18T07:16:35.029" v="8580" actId="207"/>
        <pc:sldMkLst>
          <pc:docMk/>
          <pc:sldMk cId="3221916584" sldId="593"/>
        </pc:sldMkLst>
        <pc:spChg chg="mod">
          <ac:chgData name="Evgenia Korneva" userId="e62070071816427d" providerId="LiveId" clId="{35F20D84-0D86-4BB1-90A0-9C8E7CF05990}" dt="2021-03-18T07:16:35.029" v="8580" actId="207"/>
          <ac:spMkLst>
            <pc:docMk/>
            <pc:sldMk cId="3221916584" sldId="593"/>
            <ac:spMk id="3" creationId="{527732C0-B8A7-4698-8C58-4ED121283D21}"/>
          </ac:spMkLst>
        </pc:spChg>
      </pc:sldChg>
      <pc:sldChg chg="modSp add">
        <pc:chgData name="Evgenia Korneva" userId="e62070071816427d" providerId="LiveId" clId="{35F20D84-0D86-4BB1-90A0-9C8E7CF05990}" dt="2021-03-18T07:16:41.304" v="8582" actId="207"/>
        <pc:sldMkLst>
          <pc:docMk/>
          <pc:sldMk cId="762789766" sldId="594"/>
        </pc:sldMkLst>
        <pc:spChg chg="mod">
          <ac:chgData name="Evgenia Korneva" userId="e62070071816427d" providerId="LiveId" clId="{35F20D84-0D86-4BB1-90A0-9C8E7CF05990}" dt="2021-03-18T07:16:41.304" v="8582" actId="207"/>
          <ac:spMkLst>
            <pc:docMk/>
            <pc:sldMk cId="762789766" sldId="594"/>
            <ac:spMk id="3" creationId="{527732C0-B8A7-4698-8C58-4ED121283D21}"/>
          </ac:spMkLst>
        </pc:spChg>
      </pc:sldChg>
      <pc:sldChg chg="modSp add">
        <pc:chgData name="Evgenia Korneva" userId="e62070071816427d" providerId="LiveId" clId="{35F20D84-0D86-4BB1-90A0-9C8E7CF05990}" dt="2021-03-18T07:17:09.618" v="8590" actId="207"/>
        <pc:sldMkLst>
          <pc:docMk/>
          <pc:sldMk cId="763824873" sldId="595"/>
        </pc:sldMkLst>
        <pc:spChg chg="mod">
          <ac:chgData name="Evgenia Korneva" userId="e62070071816427d" providerId="LiveId" clId="{35F20D84-0D86-4BB1-90A0-9C8E7CF05990}" dt="2021-03-18T07:17:09.618" v="8590" actId="207"/>
          <ac:spMkLst>
            <pc:docMk/>
            <pc:sldMk cId="763824873" sldId="595"/>
            <ac:spMk id="3" creationId="{527732C0-B8A7-4698-8C58-4ED121283D21}"/>
          </ac:spMkLst>
        </pc:spChg>
      </pc:sldChg>
      <pc:sldChg chg="modSp add">
        <pc:chgData name="Evgenia Korneva" userId="e62070071816427d" providerId="LiveId" clId="{35F20D84-0D86-4BB1-90A0-9C8E7CF05990}" dt="2021-03-18T07:17:17.801" v="8592" actId="207"/>
        <pc:sldMkLst>
          <pc:docMk/>
          <pc:sldMk cId="2616397857" sldId="596"/>
        </pc:sldMkLst>
        <pc:spChg chg="mod">
          <ac:chgData name="Evgenia Korneva" userId="e62070071816427d" providerId="LiveId" clId="{35F20D84-0D86-4BB1-90A0-9C8E7CF05990}" dt="2021-03-18T07:17:17.801" v="8592" actId="207"/>
          <ac:spMkLst>
            <pc:docMk/>
            <pc:sldMk cId="2616397857" sldId="596"/>
            <ac:spMk id="3" creationId="{527732C0-B8A7-4698-8C58-4ED121283D21}"/>
          </ac:spMkLst>
        </pc:spChg>
      </pc:sldChg>
      <pc:sldChg chg="modSp add">
        <pc:chgData name="Evgenia Korneva" userId="e62070071816427d" providerId="LiveId" clId="{35F20D84-0D86-4BB1-90A0-9C8E7CF05990}" dt="2021-03-18T07:17:24.750" v="8594" actId="207"/>
        <pc:sldMkLst>
          <pc:docMk/>
          <pc:sldMk cId="1348456089" sldId="597"/>
        </pc:sldMkLst>
        <pc:spChg chg="mod">
          <ac:chgData name="Evgenia Korneva" userId="e62070071816427d" providerId="LiveId" clId="{35F20D84-0D86-4BB1-90A0-9C8E7CF05990}" dt="2021-03-18T07:17:24.750" v="8594" actId="207"/>
          <ac:spMkLst>
            <pc:docMk/>
            <pc:sldMk cId="1348456089" sldId="597"/>
            <ac:spMk id="3" creationId="{527732C0-B8A7-4698-8C58-4ED121283D21}"/>
          </ac:spMkLst>
        </pc:spChg>
      </pc:sldChg>
      <pc:sldChg chg="modSp add">
        <pc:chgData name="Evgenia Korneva" userId="e62070071816427d" providerId="LiveId" clId="{35F20D84-0D86-4BB1-90A0-9C8E7CF05990}" dt="2021-03-18T07:17:32.300" v="8596" actId="207"/>
        <pc:sldMkLst>
          <pc:docMk/>
          <pc:sldMk cId="20415287" sldId="598"/>
        </pc:sldMkLst>
        <pc:spChg chg="mod">
          <ac:chgData name="Evgenia Korneva" userId="e62070071816427d" providerId="LiveId" clId="{35F20D84-0D86-4BB1-90A0-9C8E7CF05990}" dt="2021-03-18T07:17:32.300" v="8596" actId="207"/>
          <ac:spMkLst>
            <pc:docMk/>
            <pc:sldMk cId="20415287" sldId="598"/>
            <ac:spMk id="3" creationId="{527732C0-B8A7-4698-8C58-4ED121283D21}"/>
          </ac:spMkLst>
        </pc:spChg>
      </pc:sldChg>
      <pc:sldChg chg="modSp add">
        <pc:chgData name="Evgenia Korneva" userId="e62070071816427d" providerId="LiveId" clId="{35F20D84-0D86-4BB1-90A0-9C8E7CF05990}" dt="2021-03-18T07:19:53.053" v="8708" actId="207"/>
        <pc:sldMkLst>
          <pc:docMk/>
          <pc:sldMk cId="815233236" sldId="599"/>
        </pc:sldMkLst>
        <pc:spChg chg="mod">
          <ac:chgData name="Evgenia Korneva" userId="e62070071816427d" providerId="LiveId" clId="{35F20D84-0D86-4BB1-90A0-9C8E7CF05990}" dt="2021-03-18T07:19:53.053" v="8708" actId="207"/>
          <ac:spMkLst>
            <pc:docMk/>
            <pc:sldMk cId="815233236" sldId="599"/>
            <ac:spMk id="3" creationId="{527732C0-B8A7-4698-8C58-4ED121283D21}"/>
          </ac:spMkLst>
        </pc:spChg>
      </pc:sldChg>
      <pc:sldChg chg="modSp add">
        <pc:chgData name="Evgenia Korneva" userId="e62070071816427d" providerId="LiveId" clId="{35F20D84-0D86-4BB1-90A0-9C8E7CF05990}" dt="2021-03-18T07:20:00.500" v="8710" actId="207"/>
        <pc:sldMkLst>
          <pc:docMk/>
          <pc:sldMk cId="2148178259" sldId="600"/>
        </pc:sldMkLst>
        <pc:spChg chg="mod">
          <ac:chgData name="Evgenia Korneva" userId="e62070071816427d" providerId="LiveId" clId="{35F20D84-0D86-4BB1-90A0-9C8E7CF05990}" dt="2021-03-18T07:20:00.500" v="8710" actId="207"/>
          <ac:spMkLst>
            <pc:docMk/>
            <pc:sldMk cId="2148178259" sldId="600"/>
            <ac:spMk id="3" creationId="{527732C0-B8A7-4698-8C58-4ED121283D21}"/>
          </ac:spMkLst>
        </pc:spChg>
      </pc:sldChg>
      <pc:sldChg chg="modSp add">
        <pc:chgData name="Evgenia Korneva" userId="e62070071816427d" providerId="LiveId" clId="{35F20D84-0D86-4BB1-90A0-9C8E7CF05990}" dt="2021-03-18T07:20:08.668" v="8712" actId="207"/>
        <pc:sldMkLst>
          <pc:docMk/>
          <pc:sldMk cId="1784705733" sldId="601"/>
        </pc:sldMkLst>
        <pc:spChg chg="mod">
          <ac:chgData name="Evgenia Korneva" userId="e62070071816427d" providerId="LiveId" clId="{35F20D84-0D86-4BB1-90A0-9C8E7CF05990}" dt="2021-03-18T07:20:08.668" v="8712" actId="207"/>
          <ac:spMkLst>
            <pc:docMk/>
            <pc:sldMk cId="1784705733" sldId="601"/>
            <ac:spMk id="3" creationId="{527732C0-B8A7-4698-8C58-4ED121283D21}"/>
          </ac:spMkLst>
        </pc:spChg>
      </pc:sldChg>
      <pc:sldChg chg="modSp add">
        <pc:chgData name="Evgenia Korneva" userId="e62070071816427d" providerId="LiveId" clId="{35F20D84-0D86-4BB1-90A0-9C8E7CF05990}" dt="2021-03-18T07:20:14.710" v="8714" actId="207"/>
        <pc:sldMkLst>
          <pc:docMk/>
          <pc:sldMk cId="3721776081" sldId="602"/>
        </pc:sldMkLst>
        <pc:spChg chg="mod">
          <ac:chgData name="Evgenia Korneva" userId="e62070071816427d" providerId="LiveId" clId="{35F20D84-0D86-4BB1-90A0-9C8E7CF05990}" dt="2021-03-18T07:20:14.710" v="8714" actId="207"/>
          <ac:spMkLst>
            <pc:docMk/>
            <pc:sldMk cId="3721776081" sldId="602"/>
            <ac:spMk id="3" creationId="{527732C0-B8A7-4698-8C58-4ED121283D21}"/>
          </ac:spMkLst>
        </pc:spChg>
      </pc:sldChg>
      <pc:sldChg chg="modSp add">
        <pc:chgData name="Evgenia Korneva" userId="e62070071816427d" providerId="LiveId" clId="{35F20D84-0D86-4BB1-90A0-9C8E7CF05990}" dt="2021-03-18T07:20:22.786" v="8716" actId="207"/>
        <pc:sldMkLst>
          <pc:docMk/>
          <pc:sldMk cId="2830375577" sldId="603"/>
        </pc:sldMkLst>
        <pc:spChg chg="mod">
          <ac:chgData name="Evgenia Korneva" userId="e62070071816427d" providerId="LiveId" clId="{35F20D84-0D86-4BB1-90A0-9C8E7CF05990}" dt="2021-03-18T07:20:22.786" v="8716" actId="207"/>
          <ac:spMkLst>
            <pc:docMk/>
            <pc:sldMk cId="2830375577" sldId="603"/>
            <ac:spMk id="3" creationId="{527732C0-B8A7-4698-8C58-4ED121283D21}"/>
          </ac:spMkLst>
        </pc:spChg>
      </pc:sldChg>
      <pc:sldChg chg="delSp modSp add mod">
        <pc:chgData name="Evgenia Korneva" userId="e62070071816427d" providerId="LiveId" clId="{35F20D84-0D86-4BB1-90A0-9C8E7CF05990}" dt="2021-03-18T13:17:57.551" v="9780" actId="20577"/>
        <pc:sldMkLst>
          <pc:docMk/>
          <pc:sldMk cId="948619888" sldId="604"/>
        </pc:sldMkLst>
        <pc:spChg chg="mod">
          <ac:chgData name="Evgenia Korneva" userId="e62070071816427d" providerId="LiveId" clId="{35F20D84-0D86-4BB1-90A0-9C8E7CF05990}" dt="2021-03-18T13:17:57.551" v="9780" actId="20577"/>
          <ac:spMkLst>
            <pc:docMk/>
            <pc:sldMk cId="948619888" sldId="604"/>
            <ac:spMk id="3" creationId="{78AA1890-882E-4341-84C0-556AD033F7B1}"/>
          </ac:spMkLst>
        </pc:spChg>
        <pc:picChg chg="del">
          <ac:chgData name="Evgenia Korneva" userId="e62070071816427d" providerId="LiveId" clId="{35F20D84-0D86-4BB1-90A0-9C8E7CF05990}" dt="2021-03-18T07:20:35.558" v="8718" actId="478"/>
          <ac:picMkLst>
            <pc:docMk/>
            <pc:sldMk cId="948619888" sldId="604"/>
            <ac:picMk id="6" creationId="{7923061B-FE09-42D8-81FA-E0B3788ADFE8}"/>
          </ac:picMkLst>
        </pc:picChg>
      </pc:sldChg>
      <pc:sldChg chg="modSp add">
        <pc:chgData name="Evgenia Korneva" userId="e62070071816427d" providerId="LiveId" clId="{35F20D84-0D86-4BB1-90A0-9C8E7CF05990}" dt="2021-03-18T07:24:19.431" v="8860" actId="207"/>
        <pc:sldMkLst>
          <pc:docMk/>
          <pc:sldMk cId="1834555790" sldId="605"/>
        </pc:sldMkLst>
        <pc:spChg chg="mod">
          <ac:chgData name="Evgenia Korneva" userId="e62070071816427d" providerId="LiveId" clId="{35F20D84-0D86-4BB1-90A0-9C8E7CF05990}" dt="2021-03-18T07:24:19.431" v="8860" actId="207"/>
          <ac:spMkLst>
            <pc:docMk/>
            <pc:sldMk cId="1834555790" sldId="605"/>
            <ac:spMk id="3" creationId="{78AA1890-882E-4341-84C0-556AD033F7B1}"/>
          </ac:spMkLst>
        </pc:spChg>
      </pc:sldChg>
      <pc:sldChg chg="modSp add del">
        <pc:chgData name="Evgenia Korneva" userId="e62070071816427d" providerId="LiveId" clId="{35F20D84-0D86-4BB1-90A0-9C8E7CF05990}" dt="2021-03-18T07:23:53.108" v="8856" actId="47"/>
        <pc:sldMkLst>
          <pc:docMk/>
          <pc:sldMk cId="3417177387" sldId="605"/>
        </pc:sldMkLst>
        <pc:spChg chg="mod">
          <ac:chgData name="Evgenia Korneva" userId="e62070071816427d" providerId="LiveId" clId="{35F20D84-0D86-4BB1-90A0-9C8E7CF05990}" dt="2021-03-18T07:23:39.541" v="8853" actId="207"/>
          <ac:spMkLst>
            <pc:docMk/>
            <pc:sldMk cId="3417177387" sldId="605"/>
            <ac:spMk id="3" creationId="{78AA1890-882E-4341-84C0-556AD033F7B1}"/>
          </ac:spMkLst>
        </pc:spChg>
      </pc:sldChg>
      <pc:sldChg chg="modSp add">
        <pc:chgData name="Evgenia Korneva" userId="e62070071816427d" providerId="LiveId" clId="{35F20D84-0D86-4BB1-90A0-9C8E7CF05990}" dt="2021-03-18T07:24:24.944" v="8862" actId="207"/>
        <pc:sldMkLst>
          <pc:docMk/>
          <pc:sldMk cId="1279148768" sldId="606"/>
        </pc:sldMkLst>
        <pc:spChg chg="mod">
          <ac:chgData name="Evgenia Korneva" userId="e62070071816427d" providerId="LiveId" clId="{35F20D84-0D86-4BB1-90A0-9C8E7CF05990}" dt="2021-03-18T07:24:24.944" v="8862" actId="207"/>
          <ac:spMkLst>
            <pc:docMk/>
            <pc:sldMk cId="1279148768" sldId="606"/>
            <ac:spMk id="3" creationId="{78AA1890-882E-4341-84C0-556AD033F7B1}"/>
          </ac:spMkLst>
        </pc:spChg>
      </pc:sldChg>
      <pc:sldChg chg="modSp add del">
        <pc:chgData name="Evgenia Korneva" userId="e62070071816427d" providerId="LiveId" clId="{35F20D84-0D86-4BB1-90A0-9C8E7CF05990}" dt="2021-03-18T07:23:53.108" v="8856" actId="47"/>
        <pc:sldMkLst>
          <pc:docMk/>
          <pc:sldMk cId="3342509601" sldId="606"/>
        </pc:sldMkLst>
        <pc:spChg chg="mod">
          <ac:chgData name="Evgenia Korneva" userId="e62070071816427d" providerId="LiveId" clId="{35F20D84-0D86-4BB1-90A0-9C8E7CF05990}" dt="2021-03-18T07:23:45.373" v="8855" actId="207"/>
          <ac:spMkLst>
            <pc:docMk/>
            <pc:sldMk cId="3342509601" sldId="606"/>
            <ac:spMk id="3" creationId="{78AA1890-882E-4341-84C0-556AD033F7B1}"/>
          </ac:spMkLst>
        </pc:spChg>
      </pc:sldChg>
      <pc:sldChg chg="modSp add">
        <pc:chgData name="Evgenia Korneva" userId="e62070071816427d" providerId="LiveId" clId="{35F20D84-0D86-4BB1-90A0-9C8E7CF05990}" dt="2021-03-18T07:24:30.510" v="8864" actId="207"/>
        <pc:sldMkLst>
          <pc:docMk/>
          <pc:sldMk cId="2310337902" sldId="607"/>
        </pc:sldMkLst>
        <pc:spChg chg="mod">
          <ac:chgData name="Evgenia Korneva" userId="e62070071816427d" providerId="LiveId" clId="{35F20D84-0D86-4BB1-90A0-9C8E7CF05990}" dt="2021-03-18T07:24:30.510" v="8864" actId="207"/>
          <ac:spMkLst>
            <pc:docMk/>
            <pc:sldMk cId="2310337902" sldId="607"/>
            <ac:spMk id="3" creationId="{78AA1890-882E-4341-84C0-556AD033F7B1}"/>
          </ac:spMkLst>
        </pc:spChg>
      </pc:sldChg>
      <pc:sldChg chg="modSp add">
        <pc:chgData name="Evgenia Korneva" userId="e62070071816427d" providerId="LiveId" clId="{35F20D84-0D86-4BB1-90A0-9C8E7CF05990}" dt="2021-03-18T07:24:38.632" v="8867" actId="207"/>
        <pc:sldMkLst>
          <pc:docMk/>
          <pc:sldMk cId="1300688126" sldId="608"/>
        </pc:sldMkLst>
        <pc:spChg chg="mod">
          <ac:chgData name="Evgenia Korneva" userId="e62070071816427d" providerId="LiveId" clId="{35F20D84-0D86-4BB1-90A0-9C8E7CF05990}" dt="2021-03-18T07:24:38.632" v="8867" actId="207"/>
          <ac:spMkLst>
            <pc:docMk/>
            <pc:sldMk cId="1300688126" sldId="608"/>
            <ac:spMk id="3" creationId="{78AA1890-882E-4341-84C0-556AD033F7B1}"/>
          </ac:spMkLst>
        </pc:spChg>
      </pc:sldChg>
      <pc:sldChg chg="modSp add">
        <pc:chgData name="Evgenia Korneva" userId="e62070071816427d" providerId="LiveId" clId="{35F20D84-0D86-4BB1-90A0-9C8E7CF05990}" dt="2021-03-18T13:18:14.320" v="9786"/>
        <pc:sldMkLst>
          <pc:docMk/>
          <pc:sldMk cId="1305403348" sldId="609"/>
        </pc:sldMkLst>
        <pc:spChg chg="mod">
          <ac:chgData name="Evgenia Korneva" userId="e62070071816427d" providerId="LiveId" clId="{35F20D84-0D86-4BB1-90A0-9C8E7CF05990}" dt="2021-03-18T13:18:14.320" v="9786"/>
          <ac:spMkLst>
            <pc:docMk/>
            <pc:sldMk cId="1305403348" sldId="609"/>
            <ac:spMk id="3" creationId="{78AA1890-882E-4341-84C0-556AD033F7B1}"/>
          </ac:spMkLst>
        </pc:spChg>
      </pc:sldChg>
      <pc:sldChg chg="delSp modSp add mod">
        <pc:chgData name="Evgenia Korneva" userId="e62070071816427d" providerId="LiveId" clId="{35F20D84-0D86-4BB1-90A0-9C8E7CF05990}" dt="2021-03-18T07:27:53.283" v="8927" actId="207"/>
        <pc:sldMkLst>
          <pc:docMk/>
          <pc:sldMk cId="3009725203" sldId="610"/>
        </pc:sldMkLst>
        <pc:spChg chg="mod">
          <ac:chgData name="Evgenia Korneva" userId="e62070071816427d" providerId="LiveId" clId="{35F20D84-0D86-4BB1-90A0-9C8E7CF05990}" dt="2021-03-18T07:27:53.283" v="8927" actId="207"/>
          <ac:spMkLst>
            <pc:docMk/>
            <pc:sldMk cId="3009725203" sldId="610"/>
            <ac:spMk id="3" creationId="{8E90A43D-AA1E-465B-BFE9-66C3C7EC1691}"/>
          </ac:spMkLst>
        </pc:spChg>
        <pc:graphicFrameChg chg="del">
          <ac:chgData name="Evgenia Korneva" userId="e62070071816427d" providerId="LiveId" clId="{35F20D84-0D86-4BB1-90A0-9C8E7CF05990}" dt="2021-03-18T07:27:49.727" v="8926" actId="478"/>
          <ac:graphicFrameMkLst>
            <pc:docMk/>
            <pc:sldMk cId="3009725203" sldId="610"/>
            <ac:graphicFrameMk id="6" creationId="{8B81DDA0-067E-4610-813E-C8B739E3546A}"/>
          </ac:graphicFrameMkLst>
        </pc:graphicFrameChg>
      </pc:sldChg>
      <pc:sldChg chg="delSp modSp add mod">
        <pc:chgData name="Evgenia Korneva" userId="e62070071816427d" providerId="LiveId" clId="{35F20D84-0D86-4BB1-90A0-9C8E7CF05990}" dt="2021-03-18T07:29:08.462" v="9028" actId="403"/>
        <pc:sldMkLst>
          <pc:docMk/>
          <pc:sldMk cId="3104199023" sldId="611"/>
        </pc:sldMkLst>
        <pc:spChg chg="mod">
          <ac:chgData name="Evgenia Korneva" userId="e62070071816427d" providerId="LiveId" clId="{35F20D84-0D86-4BB1-90A0-9C8E7CF05990}" dt="2021-03-18T07:29:08.462" v="9028" actId="403"/>
          <ac:spMkLst>
            <pc:docMk/>
            <pc:sldMk cId="3104199023" sldId="611"/>
            <ac:spMk id="3" creationId="{8E90A43D-AA1E-465B-BFE9-66C3C7EC1691}"/>
          </ac:spMkLst>
        </pc:spChg>
        <pc:graphicFrameChg chg="del modGraphic">
          <ac:chgData name="Evgenia Korneva" userId="e62070071816427d" providerId="LiveId" clId="{35F20D84-0D86-4BB1-90A0-9C8E7CF05990}" dt="2021-03-18T07:28:10.736" v="8931" actId="478"/>
          <ac:graphicFrameMkLst>
            <pc:docMk/>
            <pc:sldMk cId="3104199023" sldId="611"/>
            <ac:graphicFrameMk id="6" creationId="{8B81DDA0-067E-4610-813E-C8B739E3546A}"/>
          </ac:graphicFrameMkLst>
        </pc:graphicFrameChg>
      </pc:sldChg>
      <pc:sldChg chg="modSp add mod">
        <pc:chgData name="Evgenia Korneva" userId="e62070071816427d" providerId="LiveId" clId="{35F20D84-0D86-4BB1-90A0-9C8E7CF05990}" dt="2021-03-18T07:30:45.710" v="9166" actId="20577"/>
        <pc:sldMkLst>
          <pc:docMk/>
          <pc:sldMk cId="3145271254" sldId="612"/>
        </pc:sldMkLst>
        <pc:spChg chg="mod">
          <ac:chgData name="Evgenia Korneva" userId="e62070071816427d" providerId="LiveId" clId="{35F20D84-0D86-4BB1-90A0-9C8E7CF05990}" dt="2021-03-18T07:30:45.710" v="9166" actId="20577"/>
          <ac:spMkLst>
            <pc:docMk/>
            <pc:sldMk cId="3145271254" sldId="612"/>
            <ac:spMk id="3" creationId="{8E90A43D-AA1E-465B-BFE9-66C3C7EC1691}"/>
          </ac:spMkLst>
        </pc:spChg>
        <pc:graphicFrameChg chg="mod">
          <ac:chgData name="Evgenia Korneva" userId="e62070071816427d" providerId="LiveId" clId="{35F20D84-0D86-4BB1-90A0-9C8E7CF05990}" dt="2021-03-18T07:30:29.564" v="9134" actId="1035"/>
          <ac:graphicFrameMkLst>
            <pc:docMk/>
            <pc:sldMk cId="3145271254" sldId="612"/>
            <ac:graphicFrameMk id="6" creationId="{8B81DDA0-067E-4610-813E-C8B739E3546A}"/>
          </ac:graphicFrameMkLst>
        </pc:graphicFrameChg>
      </pc:sldChg>
      <pc:sldChg chg="modSp add mod">
        <pc:chgData name="Evgenia Korneva" userId="e62070071816427d" providerId="LiveId" clId="{35F20D84-0D86-4BB1-90A0-9C8E7CF05990}" dt="2021-03-18T07:33:48.311" v="9437" actId="14100"/>
        <pc:sldMkLst>
          <pc:docMk/>
          <pc:sldMk cId="2329002447" sldId="613"/>
        </pc:sldMkLst>
        <pc:spChg chg="mod">
          <ac:chgData name="Evgenia Korneva" userId="e62070071816427d" providerId="LiveId" clId="{35F20D84-0D86-4BB1-90A0-9C8E7CF05990}" dt="2021-03-18T07:33:48.311" v="9437" actId="14100"/>
          <ac:spMkLst>
            <pc:docMk/>
            <pc:sldMk cId="2329002447" sldId="613"/>
            <ac:spMk id="3" creationId="{8E90A43D-AA1E-465B-BFE9-66C3C7EC1691}"/>
          </ac:spMkLst>
        </pc:spChg>
      </pc:sldChg>
      <pc:sldChg chg="modSp add del mod">
        <pc:chgData name="Evgenia Korneva" userId="e62070071816427d" providerId="LiveId" clId="{35F20D84-0D86-4BB1-90A0-9C8E7CF05990}" dt="2021-03-18T07:38:48.185" v="9754" actId="47"/>
        <pc:sldMkLst>
          <pc:docMk/>
          <pc:sldMk cId="457809288" sldId="614"/>
        </pc:sldMkLst>
        <pc:spChg chg="mod">
          <ac:chgData name="Evgenia Korneva" userId="e62070071816427d" providerId="LiveId" clId="{35F20D84-0D86-4BB1-90A0-9C8E7CF05990}" dt="2021-03-18T07:38:02.773" v="9749" actId="14100"/>
          <ac:spMkLst>
            <pc:docMk/>
            <pc:sldMk cId="457809288" sldId="614"/>
            <ac:spMk id="3" creationId="{8E90A43D-AA1E-465B-BFE9-66C3C7EC1691}"/>
          </ac:spMkLst>
        </pc:spChg>
      </pc:sldChg>
      <pc:sldChg chg="modSp add">
        <pc:chgData name="Evgenia Korneva" userId="e62070071816427d" providerId="LiveId" clId="{35F20D84-0D86-4BB1-90A0-9C8E7CF05990}" dt="2021-03-18T07:39:16.357" v="9758" actId="207"/>
        <pc:sldMkLst>
          <pc:docMk/>
          <pc:sldMk cId="741548579" sldId="615"/>
        </pc:sldMkLst>
        <pc:spChg chg="mod">
          <ac:chgData name="Evgenia Korneva" userId="e62070071816427d" providerId="LiveId" clId="{35F20D84-0D86-4BB1-90A0-9C8E7CF05990}" dt="2021-03-18T07:39:16.357" v="9758" actId="207"/>
          <ac:spMkLst>
            <pc:docMk/>
            <pc:sldMk cId="741548579" sldId="615"/>
            <ac:spMk id="3" creationId="{8E90A43D-AA1E-465B-BFE9-66C3C7EC1691}"/>
          </ac:spMkLst>
        </pc:spChg>
      </pc:sldChg>
      <pc:sldChg chg="new del">
        <pc:chgData name="Evgenia Korneva" userId="e62070071816427d" providerId="LiveId" clId="{35F20D84-0D86-4BB1-90A0-9C8E7CF05990}" dt="2021-03-18T07:38:31.494" v="9752" actId="47"/>
        <pc:sldMkLst>
          <pc:docMk/>
          <pc:sldMk cId="2683326783" sldId="615"/>
        </pc:sldMkLst>
      </pc:sldChg>
      <pc:sldChg chg="modSp add">
        <pc:chgData name="Evgenia Korneva" userId="e62070071816427d" providerId="LiveId" clId="{35F20D84-0D86-4BB1-90A0-9C8E7CF05990}" dt="2021-03-18T07:39:24.202" v="9760" actId="207"/>
        <pc:sldMkLst>
          <pc:docMk/>
          <pc:sldMk cId="279400830" sldId="616"/>
        </pc:sldMkLst>
        <pc:spChg chg="mod">
          <ac:chgData name="Evgenia Korneva" userId="e62070071816427d" providerId="LiveId" clId="{35F20D84-0D86-4BB1-90A0-9C8E7CF05990}" dt="2021-03-18T07:39:24.202" v="9760" actId="207"/>
          <ac:spMkLst>
            <pc:docMk/>
            <pc:sldMk cId="279400830" sldId="616"/>
            <ac:spMk id="3" creationId="{8E90A43D-AA1E-465B-BFE9-66C3C7EC1691}"/>
          </ac:spMkLst>
        </pc:spChg>
      </pc:sldChg>
      <pc:sldChg chg="add del ord">
        <pc:chgData name="Evgenia Korneva" userId="e62070071816427d" providerId="LiveId" clId="{35F20D84-0D86-4BB1-90A0-9C8E7CF05990}" dt="2021-03-18T07:38:58.193" v="9755" actId="47"/>
        <pc:sldMkLst>
          <pc:docMk/>
          <pc:sldMk cId="1938754907" sldId="616"/>
        </pc:sldMkLst>
      </pc:sldChg>
      <pc:sldChg chg="modSp add">
        <pc:chgData name="Evgenia Korneva" userId="e62070071816427d" providerId="LiveId" clId="{35F20D84-0D86-4BB1-90A0-9C8E7CF05990}" dt="2021-03-18T07:39:31.280" v="9762" actId="207"/>
        <pc:sldMkLst>
          <pc:docMk/>
          <pc:sldMk cId="1988964743" sldId="617"/>
        </pc:sldMkLst>
        <pc:spChg chg="mod">
          <ac:chgData name="Evgenia Korneva" userId="e62070071816427d" providerId="LiveId" clId="{35F20D84-0D86-4BB1-90A0-9C8E7CF05990}" dt="2021-03-18T07:39:31.280" v="9762" actId="207"/>
          <ac:spMkLst>
            <pc:docMk/>
            <pc:sldMk cId="1988964743" sldId="617"/>
            <ac:spMk id="3" creationId="{8E90A43D-AA1E-465B-BFE9-66C3C7EC1691}"/>
          </ac:spMkLst>
        </pc:spChg>
      </pc:sldChg>
      <pc:sldChg chg="modSp add">
        <pc:chgData name="Evgenia Korneva" userId="e62070071816427d" providerId="LiveId" clId="{35F20D84-0D86-4BB1-90A0-9C8E7CF05990}" dt="2021-03-18T07:39:39.695" v="9764" actId="207"/>
        <pc:sldMkLst>
          <pc:docMk/>
          <pc:sldMk cId="2015899681" sldId="618"/>
        </pc:sldMkLst>
        <pc:spChg chg="mod">
          <ac:chgData name="Evgenia Korneva" userId="e62070071816427d" providerId="LiveId" clId="{35F20D84-0D86-4BB1-90A0-9C8E7CF05990}" dt="2021-03-18T07:39:39.695" v="9764" actId="207"/>
          <ac:spMkLst>
            <pc:docMk/>
            <pc:sldMk cId="2015899681" sldId="618"/>
            <ac:spMk id="3" creationId="{8E90A43D-AA1E-465B-BFE9-66C3C7EC1691}"/>
          </ac:spMkLst>
        </pc:spChg>
      </pc:sldChg>
      <pc:sldChg chg="modSp add">
        <pc:chgData name="Evgenia Korneva" userId="e62070071816427d" providerId="LiveId" clId="{35F20D84-0D86-4BB1-90A0-9C8E7CF05990}" dt="2021-03-18T07:40:05.758" v="9769" actId="207"/>
        <pc:sldMkLst>
          <pc:docMk/>
          <pc:sldMk cId="987712401" sldId="619"/>
        </pc:sldMkLst>
        <pc:spChg chg="mod">
          <ac:chgData name="Evgenia Korneva" userId="e62070071816427d" providerId="LiveId" clId="{35F20D84-0D86-4BB1-90A0-9C8E7CF05990}" dt="2021-03-18T07:40:05.758" v="9769" actId="207"/>
          <ac:spMkLst>
            <pc:docMk/>
            <pc:sldMk cId="987712401" sldId="619"/>
            <ac:spMk id="3" creationId="{8E90A43D-AA1E-465B-BFE9-66C3C7EC1691}"/>
          </ac:spMkLst>
        </pc:spChg>
      </pc:sldChg>
      <pc:sldChg chg="modSp add">
        <pc:chgData name="Evgenia Korneva" userId="e62070071816427d" providerId="LiveId" clId="{35F20D84-0D86-4BB1-90A0-9C8E7CF05990}" dt="2021-03-18T07:39:59.589" v="9768" actId="207"/>
        <pc:sldMkLst>
          <pc:docMk/>
          <pc:sldMk cId="613015434" sldId="620"/>
        </pc:sldMkLst>
        <pc:spChg chg="mod">
          <ac:chgData name="Evgenia Korneva" userId="e62070071816427d" providerId="LiveId" clId="{35F20D84-0D86-4BB1-90A0-9C8E7CF05990}" dt="2021-03-18T07:39:59.589" v="9768" actId="207"/>
          <ac:spMkLst>
            <pc:docMk/>
            <pc:sldMk cId="613015434" sldId="620"/>
            <ac:spMk id="3" creationId="{8E90A43D-AA1E-465B-BFE9-66C3C7EC1691}"/>
          </ac:spMkLst>
        </pc:spChg>
      </pc:sldChg>
      <pc:sldChg chg="modSp add">
        <pc:chgData name="Evgenia Korneva" userId="e62070071816427d" providerId="LiveId" clId="{35F20D84-0D86-4BB1-90A0-9C8E7CF05990}" dt="2021-03-18T07:40:20.880" v="9771" actId="207"/>
        <pc:sldMkLst>
          <pc:docMk/>
          <pc:sldMk cId="1788791026" sldId="621"/>
        </pc:sldMkLst>
        <pc:spChg chg="mod">
          <ac:chgData name="Evgenia Korneva" userId="e62070071816427d" providerId="LiveId" clId="{35F20D84-0D86-4BB1-90A0-9C8E7CF05990}" dt="2021-03-18T07:40:20.880" v="9771" actId="207"/>
          <ac:spMkLst>
            <pc:docMk/>
            <pc:sldMk cId="1788791026" sldId="621"/>
            <ac:spMk id="3" creationId="{8E90A43D-AA1E-465B-BFE9-66C3C7EC1691}"/>
          </ac:spMkLst>
        </pc:spChg>
      </pc:sldChg>
      <pc:sldChg chg="modSp add">
        <pc:chgData name="Evgenia Korneva" userId="e62070071816427d" providerId="LiveId" clId="{35F20D84-0D86-4BB1-90A0-9C8E7CF05990}" dt="2021-03-18T07:40:30.303" v="9773" actId="207"/>
        <pc:sldMkLst>
          <pc:docMk/>
          <pc:sldMk cId="1633069" sldId="622"/>
        </pc:sldMkLst>
        <pc:spChg chg="mod">
          <ac:chgData name="Evgenia Korneva" userId="e62070071816427d" providerId="LiveId" clId="{35F20D84-0D86-4BB1-90A0-9C8E7CF05990}" dt="2021-03-18T07:40:30.303" v="9773" actId="207"/>
          <ac:spMkLst>
            <pc:docMk/>
            <pc:sldMk cId="1633069" sldId="622"/>
            <ac:spMk id="3" creationId="{8E90A43D-AA1E-465B-BFE9-66C3C7EC1691}"/>
          </ac:spMkLst>
        </pc:spChg>
      </pc:sldChg>
      <pc:sldChg chg="addSp delSp modSp add mod">
        <pc:chgData name="Evgenia Korneva" userId="e62070071816427d" providerId="LiveId" clId="{35F20D84-0D86-4BB1-90A0-9C8E7CF05990}" dt="2021-03-18T13:27:37.262" v="10092" actId="20577"/>
        <pc:sldMkLst>
          <pc:docMk/>
          <pc:sldMk cId="4129932740" sldId="623"/>
        </pc:sldMkLst>
        <pc:spChg chg="mod">
          <ac:chgData name="Evgenia Korneva" userId="e62070071816427d" providerId="LiveId" clId="{35F20D84-0D86-4BB1-90A0-9C8E7CF05990}" dt="2021-03-18T13:27:37.262" v="10092" actId="20577"/>
          <ac:spMkLst>
            <pc:docMk/>
            <pc:sldMk cId="4129932740" sldId="623"/>
            <ac:spMk id="3" creationId="{78AA1890-882E-4341-84C0-556AD033F7B1}"/>
          </ac:spMkLst>
        </pc:spChg>
        <pc:spChg chg="add mod">
          <ac:chgData name="Evgenia Korneva" userId="e62070071816427d" providerId="LiveId" clId="{35F20D84-0D86-4BB1-90A0-9C8E7CF05990}" dt="2021-03-18T13:21:20.948" v="9861" actId="164"/>
          <ac:spMkLst>
            <pc:docMk/>
            <pc:sldMk cId="4129932740" sldId="623"/>
            <ac:spMk id="9" creationId="{9976F5F7-DC6F-43E2-A7F0-C4BFD33BBD32}"/>
          </ac:spMkLst>
        </pc:spChg>
        <pc:spChg chg="add mod">
          <ac:chgData name="Evgenia Korneva" userId="e62070071816427d" providerId="LiveId" clId="{35F20D84-0D86-4BB1-90A0-9C8E7CF05990}" dt="2021-03-18T13:21:53.883" v="9878" actId="164"/>
          <ac:spMkLst>
            <pc:docMk/>
            <pc:sldMk cId="4129932740" sldId="623"/>
            <ac:spMk id="11" creationId="{4347CF6E-DCA3-486B-BB25-C878B206913A}"/>
          </ac:spMkLst>
        </pc:spChg>
        <pc:spChg chg="add del mod">
          <ac:chgData name="Evgenia Korneva" userId="e62070071816427d" providerId="LiveId" clId="{35F20D84-0D86-4BB1-90A0-9C8E7CF05990}" dt="2021-03-18T13:23:35.030" v="9938" actId="478"/>
          <ac:spMkLst>
            <pc:docMk/>
            <pc:sldMk cId="4129932740" sldId="623"/>
            <ac:spMk id="14" creationId="{E71986BB-621F-4434-A0A7-19B2D4CEC930}"/>
          </ac:spMkLst>
        </pc:spChg>
        <pc:grpChg chg="add mod">
          <ac:chgData name="Evgenia Korneva" userId="e62070071816427d" providerId="LiveId" clId="{35F20D84-0D86-4BB1-90A0-9C8E7CF05990}" dt="2021-03-18T13:22:26.336" v="9882" actId="164"/>
          <ac:grpSpMkLst>
            <pc:docMk/>
            <pc:sldMk cId="4129932740" sldId="623"/>
            <ac:grpSpMk id="10" creationId="{803341E9-1932-437A-8F2D-CFCCE25EAFCF}"/>
          </ac:grpSpMkLst>
        </pc:grpChg>
        <pc:grpChg chg="add mod">
          <ac:chgData name="Evgenia Korneva" userId="e62070071816427d" providerId="LiveId" clId="{35F20D84-0D86-4BB1-90A0-9C8E7CF05990}" dt="2021-03-18T13:22:26.336" v="9882" actId="164"/>
          <ac:grpSpMkLst>
            <pc:docMk/>
            <pc:sldMk cId="4129932740" sldId="623"/>
            <ac:grpSpMk id="12" creationId="{8F0F1C02-CBF7-41D3-92A2-417960307C6E}"/>
          </ac:grpSpMkLst>
        </pc:grpChg>
        <pc:grpChg chg="add mod">
          <ac:chgData name="Evgenia Korneva" userId="e62070071816427d" providerId="LiveId" clId="{35F20D84-0D86-4BB1-90A0-9C8E7CF05990}" dt="2021-03-18T13:22:33.177" v="9883" actId="1076"/>
          <ac:grpSpMkLst>
            <pc:docMk/>
            <pc:sldMk cId="4129932740" sldId="623"/>
            <ac:grpSpMk id="13" creationId="{36760889-9B0D-4980-B7BE-CF9F92FAC92D}"/>
          </ac:grpSpMkLst>
        </pc:grpChg>
        <pc:picChg chg="add mod modCrop">
          <ac:chgData name="Evgenia Korneva" userId="e62070071816427d" providerId="LiveId" clId="{35F20D84-0D86-4BB1-90A0-9C8E7CF05990}" dt="2021-03-18T13:21:20.948" v="9861" actId="164"/>
          <ac:picMkLst>
            <pc:docMk/>
            <pc:sldMk cId="4129932740" sldId="623"/>
            <ac:picMk id="7" creationId="{DBBAD990-6292-4005-AB63-5CDD7AE263D5}"/>
          </ac:picMkLst>
        </pc:picChg>
        <pc:picChg chg="add mod modCrop">
          <ac:chgData name="Evgenia Korneva" userId="e62070071816427d" providerId="LiveId" clId="{35F20D84-0D86-4BB1-90A0-9C8E7CF05990}" dt="2021-03-18T13:21:53.883" v="9878" actId="164"/>
          <ac:picMkLst>
            <pc:docMk/>
            <pc:sldMk cId="4129932740" sldId="623"/>
            <ac:picMk id="8" creationId="{52DD6AF2-F88B-490B-9EDF-58CCB641782C}"/>
          </ac:picMkLst>
        </pc:picChg>
        <pc:picChg chg="add mod modCrop">
          <ac:chgData name="Evgenia Korneva" userId="e62070071816427d" providerId="LiveId" clId="{35F20D84-0D86-4BB1-90A0-9C8E7CF05990}" dt="2021-03-18T13:25:12.040" v="9985" actId="1036"/>
          <ac:picMkLst>
            <pc:docMk/>
            <pc:sldMk cId="4129932740" sldId="623"/>
            <ac:picMk id="15" creationId="{7AC49EBC-F744-4537-8F0C-CFA77D071A29}"/>
          </ac:picMkLst>
        </pc:picChg>
        <pc:picChg chg="add mod modCrop">
          <ac:chgData name="Evgenia Korneva" userId="e62070071816427d" providerId="LiveId" clId="{35F20D84-0D86-4BB1-90A0-9C8E7CF05990}" dt="2021-03-18T13:25:12.040" v="9985" actId="1036"/>
          <ac:picMkLst>
            <pc:docMk/>
            <pc:sldMk cId="4129932740" sldId="623"/>
            <ac:picMk id="16" creationId="{202A36BC-45FD-438E-A50B-648B47C8E90E}"/>
          </ac:picMkLst>
        </pc:picChg>
        <pc:picChg chg="add mod">
          <ac:chgData name="Evgenia Korneva" userId="e62070071816427d" providerId="LiveId" clId="{35F20D84-0D86-4BB1-90A0-9C8E7CF05990}" dt="2021-03-18T13:26:54.278" v="10080" actId="1036"/>
          <ac:picMkLst>
            <pc:docMk/>
            <pc:sldMk cId="4129932740" sldId="623"/>
            <ac:picMk id="17" creationId="{B0A630EA-1F32-4FFB-A4C4-D3A1CB372ACB}"/>
          </ac:picMkLst>
        </pc:picChg>
        <pc:picChg chg="add mod">
          <ac:chgData name="Evgenia Korneva" userId="e62070071816427d" providerId="LiveId" clId="{35F20D84-0D86-4BB1-90A0-9C8E7CF05990}" dt="2021-03-18T13:26:54.278" v="10080" actId="1036"/>
          <ac:picMkLst>
            <pc:docMk/>
            <pc:sldMk cId="4129932740" sldId="623"/>
            <ac:picMk id="18" creationId="{622F3ADD-F3DD-43E7-A2F1-D0372CF8F37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F7409-3562-437A-9029-E34D201D24C9}" type="datetimeFigureOut">
              <a:rPr lang="en-BE" smtClean="0"/>
              <a:t>19/03/2021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4AFEE-8FCD-4EAF-A475-380312A03D9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38227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8E1F8-D5A0-44FD-B1A1-DEE500C2D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41C9E-CFCE-44A8-8851-5986E7854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92982-918E-4A19-ADE1-F78E1834C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7C1CD-1479-45E6-A7F8-F232B89C44BE}" type="datetime8">
              <a:rPr lang="en-BE" smtClean="0"/>
              <a:t>19/03/2021 05:43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328D7-D563-4A17-B048-E3A0CD082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747AC-25E3-4D61-A2E3-5C4DC949C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12771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F4C45-C5B0-436C-8B4A-EA17AD1CB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A7AA8C-B49D-4B48-AD2C-B4B5A82CF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E2AAC-B174-4747-BF0D-C9B2A5DD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63140-F161-48D0-9E82-7E65A375E01F}" type="datetime8">
              <a:rPr lang="en-BE" smtClean="0"/>
              <a:t>19/03/2021 05:43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CCFA6-E1E0-48F4-9A05-15138ED1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F49EE-5212-48BE-8DBF-8CF818D7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9424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E59FC0-61C6-44D3-8724-153B8D60A5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C8A80C-2E51-477E-ABED-899642991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96285-6EC6-4549-9E4A-F0A6599ED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D1A5-BF9C-4C18-A1A4-72159313DA85}" type="datetime8">
              <a:rPr lang="en-BE" smtClean="0"/>
              <a:t>19/03/2021 05:43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57266-647D-4E41-B7FA-F29B19A71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C67E7-4063-4DB0-B418-37D9026FB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34730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3878-1C33-4FBD-9468-A7C8AFA37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/>
          <a:lstStyle>
            <a:lvl1pPr>
              <a:defRPr b="1" cap="all" baseline="0"/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9F055-B1DD-41DF-9EB7-11C64077E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05490-F080-4AD2-B011-471C1B147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24816-5F1A-47D3-AF6A-ED817317F828}" type="datetime8">
              <a:rPr lang="en-BE" smtClean="0"/>
              <a:t>19/03/2021 05:43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87C9A-CE3E-4295-9846-9ADB05F1B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74D34-66A6-4DD7-8F88-73799461C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95274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749C5-2110-441B-A9A1-96E4365D6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D2F57-A91E-4137-AF9A-D2D507950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33697-8247-4CC2-B737-AB7FA390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25A4-1CD0-44CC-871D-DEF62D27EF1A}" type="datetime8">
              <a:rPr lang="en-BE" smtClean="0"/>
              <a:t>19/03/2021 05:43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15D02-5DF8-41CF-A66F-EC3ED853C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4CDFC-D00C-44F0-97FB-081DBB7E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67158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CE73F-9691-4F6C-B75E-15CF7071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32363-E63F-4577-BFAB-341C6219F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7D2E6-BDC3-41D0-B7CA-8683E4BB0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E5940-2E61-4086-BCB6-A30DC8B6D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D7224-0FE8-49BE-B549-F02EEBB7391B}" type="datetime8">
              <a:rPr lang="en-BE" smtClean="0"/>
              <a:t>19/03/2021 05:43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E11D3-0906-4A7C-975C-9FF893314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89D50-9D0A-4C77-8F98-E3A95FD6B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67571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1268-90D8-4F0D-B04A-743CCC3B3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F5A1F-A01D-4A13-B109-9556154C7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CD2CB-17BE-4817-857C-EE3369BDC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913E7E-307E-4412-ADCA-EA39127020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0BD46D-387D-4928-8BBB-E8B69D181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85AF04-C134-4B14-9CEE-672FBFE67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D1D4F-4BCA-4F1F-8B7B-993178206C55}" type="datetime8">
              <a:rPr lang="en-BE" smtClean="0"/>
              <a:t>19/03/2021 05:43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92E80D-A260-4187-B108-2D20DF62C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5FD1B0-7A10-492B-92E4-1BC330750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93584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852C-CDC6-4342-8C19-8B798C3E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A25DB-4963-4750-A5F5-9A3316F61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F24A5-CCA4-41F8-B42E-FAFD3575C413}" type="datetime8">
              <a:rPr lang="en-BE" smtClean="0"/>
              <a:t>19/03/2021 05:43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A4CB9-E921-4CBC-88D4-B79B04C5C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5DA68-2ABF-421C-83E9-4835ACE70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32212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C8B494-DBE5-4B04-AB75-83DDB7F09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3FDF8-8D35-4476-9B90-3C957CE51188}" type="datetime8">
              <a:rPr lang="en-BE" smtClean="0"/>
              <a:t>19/03/2021 05:43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09188E-643F-4D2E-BAA8-5FCAB01C2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0E9F2-4273-4B54-BA2F-F4DD6AA91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5631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A2580-C322-4411-B81D-D309DA6D0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9BFB4-7F4B-42A6-A6D9-6168FFE26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A1FAF-B898-4D07-A726-5FD97BB74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F503D-D906-4A0C-9F74-08AF55FC5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CA96-CF00-4D9B-A701-ABD97EE26417}" type="datetime8">
              <a:rPr lang="en-BE" smtClean="0"/>
              <a:t>19/03/2021 05:43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80D3E-3F73-4C19-A59E-CD1B9D1C9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A8527-C932-4E5C-B92C-3F5D47E2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6286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948CE-AFAC-4E7A-8855-C50B08B04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E6BC73-FF96-4F2F-8369-0B3E817B82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6829F-B735-45EA-B12D-478183670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8FAC76-693B-47A3-B2A5-5E5137BF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DB51-7707-41C5-AD22-4B5D19805D37}" type="datetime8">
              <a:rPr lang="en-BE" smtClean="0"/>
              <a:t>19/03/2021 05:43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5B74C-5867-47F9-B6CA-F87BB12B6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DE153-09FE-43A8-8081-2572055B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3176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D39E05-EFEB-49BB-A7E9-3F28F9BA4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CC3E5-F9A8-4D03-AEFB-7256BE243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19F9D-46B3-4DF1-93A3-3543F1DC0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45E55-4F70-4746-9ECF-9CC45CD890D9}" type="datetime8">
              <a:rPr lang="en-BE" smtClean="0"/>
              <a:t>19/03/2021 05:43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BEC31-AE42-42D1-9292-90504E247F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B2B61-08A8-4079-9FAA-C5F9E5B2F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58008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m0Q5laEdLtz5kezjI4ZNf1o46FxUVCJCT0pjzp84C4A/edit?usp=sharing" TargetMode="Externa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D929B-A7E4-4A65-A288-610010C0A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400" y="1122363"/>
            <a:ext cx="10566400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ELEMENTARY COMBINATORICS &amp; PROBABILITY</a:t>
            </a:r>
            <a:endParaRPr lang="en-BE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62F817-06CB-448E-B553-8D147248C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4 </a:t>
            </a:r>
          </a:p>
          <a:p>
            <a:endParaRPr lang="en-US" dirty="0"/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Permutations and Combinations II</a:t>
            </a:r>
          </a:p>
          <a:p>
            <a:endParaRPr lang="en-US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09116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A9B61DA-FF78-4B78-92EF-2A933C04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0C231F9B-9392-4C67-A91B-664AC16952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/>
              <a:lstStyle/>
              <a:p>
                <a:r>
                  <a:rPr lang="en-US" dirty="0"/>
                  <a:t>In how many ways can you arrange these 5 bottles?</a:t>
                </a:r>
                <a:br>
                  <a:rPr lang="en-US" dirty="0"/>
                </a:br>
                <a:r>
                  <a:rPr lang="en-US" i="1" dirty="0">
                    <a:solidFill>
                      <a:schemeClr val="bg1"/>
                    </a:solidFill>
                  </a:rPr>
                  <a:t>5 </a:t>
                </a:r>
                <a:r>
                  <a:rPr lang="en-US" b="1" i="1" dirty="0">
                    <a:solidFill>
                      <a:schemeClr val="bg1"/>
                    </a:solidFill>
                  </a:rPr>
                  <a:t>different </a:t>
                </a:r>
                <a:r>
                  <a:rPr lang="en-US" i="1" dirty="0">
                    <a:solidFill>
                      <a:schemeClr val="bg1"/>
                    </a:solidFill>
                  </a:rPr>
                  <a:t>bottles -&gt; order </a:t>
                </a:r>
                <a:r>
                  <a:rPr lang="en-US" b="1" i="1" dirty="0">
                    <a:solidFill>
                      <a:schemeClr val="bg1"/>
                    </a:solidFill>
                  </a:rPr>
                  <a:t>matters</a:t>
                </a:r>
                <a:r>
                  <a:rPr lang="en-US" i="1" dirty="0">
                    <a:solidFill>
                      <a:schemeClr val="bg1"/>
                    </a:solidFill>
                  </a:rPr>
                  <a:t> -&gt; counting </a:t>
                </a:r>
                <a:r>
                  <a:rPr lang="en-US" b="1" i="1" dirty="0">
                    <a:solidFill>
                      <a:schemeClr val="bg1"/>
                    </a:solidFill>
                  </a:rPr>
                  <a:t>permutations</a:t>
                </a:r>
                <a:r>
                  <a:rPr lang="en-US" i="1" dirty="0">
                    <a:solidFill>
                      <a:schemeClr val="bg1"/>
                    </a:solidFill>
                  </a:rPr>
                  <a:t> -&gt;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5!</m:t>
                    </m:r>
                  </m:oMath>
                </a14:m>
                <a:endParaRPr lang="en-BE" i="1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0C231F9B-9392-4C67-A91B-664AC16952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043" t="-24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FC666-CCCC-4D08-8298-7FF91E6FD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DD997-AD60-43BA-9BF5-257A397C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pPr/>
              <a:t>10</a:t>
            </a:fld>
            <a:endParaRPr lang="en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0F1A70-9F61-4AF9-8E18-DB34DE2A2D75}"/>
              </a:ext>
            </a:extLst>
          </p:cNvPr>
          <p:cNvGrpSpPr/>
          <p:nvPr/>
        </p:nvGrpSpPr>
        <p:grpSpPr>
          <a:xfrm>
            <a:off x="3293055" y="2548757"/>
            <a:ext cx="5605890" cy="3807593"/>
            <a:chOff x="3304128" y="3078982"/>
            <a:chExt cx="5605890" cy="380759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7F2D59-B73D-4D66-B676-672DDA233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81" r="81429" b="7698"/>
            <a:stretch/>
          </p:blipFill>
          <p:spPr>
            <a:xfrm>
              <a:off x="5552871" y="3078982"/>
              <a:ext cx="1086258" cy="377664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A924BCE-21EE-4FE1-8ECD-A2208A685F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42" t="6749" r="61236" b="5063"/>
            <a:stretch/>
          </p:blipFill>
          <p:spPr>
            <a:xfrm>
              <a:off x="6685435" y="3081355"/>
              <a:ext cx="1110991" cy="377664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63D9A46-254C-48D5-B8D3-EF18E9434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812" t="6749" r="19318" b="5063"/>
            <a:stretch/>
          </p:blipFill>
          <p:spPr>
            <a:xfrm>
              <a:off x="7823760" y="3109932"/>
              <a:ext cx="1086258" cy="377664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97D3D09-966E-457B-A348-316585735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979" t="9881" r="27" b="7698"/>
            <a:stretch/>
          </p:blipFill>
          <p:spPr>
            <a:xfrm>
              <a:off x="3304128" y="3088508"/>
              <a:ext cx="1110992" cy="377664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2A6C737-7BF6-4B6B-A019-022EDCBAF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91" t="3190" r="39021"/>
            <a:stretch/>
          </p:blipFill>
          <p:spPr>
            <a:xfrm>
              <a:off x="4408834" y="3155989"/>
              <a:ext cx="1097732" cy="37020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47295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BDCD-C614-439A-8DA2-6B9D9D51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5783FA-A734-4490-A678-CD13BB9CCD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6375"/>
                <a:ext cx="10515600" cy="52450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Each entry of a string is an element of the set S = {0, 1, 2}. How many such strings of length 6 are there that begin with 022 or end with 01?</a:t>
                </a:r>
                <a:br>
                  <a:rPr lang="en-US" dirty="0"/>
                </a:br>
                <a:br>
                  <a:rPr lang="en-US" sz="3600" dirty="0"/>
                </a:br>
                <a:r>
                  <a:rPr lang="en-US" dirty="0">
                    <a:solidFill>
                      <a:schemeClr val="bg1"/>
                    </a:solidFill>
                  </a:rPr>
                  <a:t>Inclusion-exclusion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sz="1600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# strings beginning with 002: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=27</m:t>
                    </m:r>
                  </m:oMath>
                </a14:m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sz="1600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# string ending with 01: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=81</m:t>
                    </m:r>
                  </m:oMath>
                </a14:m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sz="1600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# strings beginning with 002 and ending with 01:	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27+81−3=105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different sequences that start with 002 or end with 01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5783FA-A734-4490-A678-CD13BB9CC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6375"/>
                <a:ext cx="10515600" cy="5245099"/>
              </a:xfrm>
              <a:blipFill>
                <a:blip r:embed="rId2"/>
                <a:stretch>
                  <a:fillRect l="-1043" t="-1974" r="-20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76A68-A841-4C82-A4B5-95823AB4B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504CF-3CD0-4FE7-A447-17D09A8E3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225582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BDCD-C614-439A-8DA2-6B9D9D51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5783FA-A734-4490-A678-CD13BB9CCD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6375"/>
                <a:ext cx="10515600" cy="52450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Each entry of a string is an element of the set S = {0, 1, 2}. How many such strings of length 6 are there that begin with 022 or end with 01?</a:t>
                </a:r>
                <a:br>
                  <a:rPr lang="en-US" dirty="0"/>
                </a:br>
                <a:br>
                  <a:rPr lang="en-US" sz="3600" dirty="0"/>
                </a:br>
                <a:r>
                  <a:rPr lang="en-US" dirty="0"/>
                  <a:t>Inclusion-exclusion </a:t>
                </a:r>
                <a:br>
                  <a:rPr lang="en-US" dirty="0"/>
                </a:br>
                <a:br>
                  <a:rPr lang="en-US" sz="1600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# strings beginning with 002: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=27</m:t>
                    </m:r>
                  </m:oMath>
                </a14:m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sz="1600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# string ending with 01: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=81</m:t>
                    </m:r>
                  </m:oMath>
                </a14:m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sz="1600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# strings beginning with 002 and ending with 01:	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27+81−3=105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different sequences that start with 002 or end with 01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5783FA-A734-4490-A678-CD13BB9CC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6375"/>
                <a:ext cx="10515600" cy="5245099"/>
              </a:xfrm>
              <a:blipFill>
                <a:blip r:embed="rId2"/>
                <a:stretch>
                  <a:fillRect l="-1043" t="-1974" r="-20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76A68-A841-4C82-A4B5-95823AB4B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504CF-3CD0-4FE7-A447-17D09A8E3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726238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BDCD-C614-439A-8DA2-6B9D9D51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5783FA-A734-4490-A678-CD13BB9CCD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6375"/>
                <a:ext cx="10515600" cy="52450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Each entry of a string is an element of the set S = {0, 1, 2}. How many such strings of length 6 are there that begin with 022 or end with 01?</a:t>
                </a:r>
                <a:br>
                  <a:rPr lang="en-US" dirty="0"/>
                </a:br>
                <a:br>
                  <a:rPr lang="en-US" sz="3600" dirty="0"/>
                </a:br>
                <a:r>
                  <a:rPr lang="en-US" dirty="0"/>
                  <a:t>Inclusion-exclusion </a:t>
                </a:r>
                <a:br>
                  <a:rPr lang="en-US" dirty="0"/>
                </a:br>
                <a:br>
                  <a:rPr lang="en-US" sz="1600" dirty="0"/>
                </a:br>
                <a:r>
                  <a:rPr lang="en-US" dirty="0"/>
                  <a:t># strings beginning with 022: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=27</m:t>
                    </m:r>
                  </m:oMath>
                </a14:m>
                <a:br>
                  <a:rPr lang="en-US" dirty="0"/>
                </a:br>
                <a:br>
                  <a:rPr lang="en-US" sz="1600" dirty="0"/>
                </a:br>
                <a:r>
                  <a:rPr lang="en-US" dirty="0"/>
                  <a:t># string ending with 01: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=81</m:t>
                    </m:r>
                  </m:oMath>
                </a14:m>
                <a:br>
                  <a:rPr lang="en-US" dirty="0"/>
                </a:br>
                <a:br>
                  <a:rPr lang="en-US" sz="1600" dirty="0"/>
                </a:br>
                <a:r>
                  <a:rPr lang="en-US" dirty="0"/>
                  <a:t># strings beginning with 002 and ending with 01: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27+81−3=105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different sequences that start with 002 or end with 01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5783FA-A734-4490-A678-CD13BB9CC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6375"/>
                <a:ext cx="10515600" cy="5245099"/>
              </a:xfrm>
              <a:blipFill>
                <a:blip r:embed="rId2"/>
                <a:stretch>
                  <a:fillRect l="-1043" t="-1974" r="-20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76A68-A841-4C82-A4B5-95823AB4B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504CF-3CD0-4FE7-A447-17D09A8E3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63818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BDCD-C614-439A-8DA2-6B9D9D51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5783FA-A734-4490-A678-CD13BB9CCD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6375"/>
                <a:ext cx="10515600" cy="52450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Each entry of a string is an element of the set S = {0, 1, 2}. How many such strings of length 6 are there that begin with 022 or end with 01?</a:t>
                </a:r>
                <a:br>
                  <a:rPr lang="en-US" dirty="0"/>
                </a:br>
                <a:br>
                  <a:rPr lang="en-US" sz="3600" dirty="0"/>
                </a:br>
                <a:r>
                  <a:rPr lang="en-US" dirty="0"/>
                  <a:t>Inclusion-exclusion </a:t>
                </a:r>
                <a:br>
                  <a:rPr lang="en-US" dirty="0"/>
                </a:br>
                <a:br>
                  <a:rPr lang="en-US" sz="1600" dirty="0"/>
                </a:br>
                <a:r>
                  <a:rPr lang="en-US" dirty="0"/>
                  <a:t># strings beginning with 022: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=27</m:t>
                    </m:r>
                  </m:oMath>
                </a14:m>
                <a:br>
                  <a:rPr lang="en-US" dirty="0"/>
                </a:br>
                <a:br>
                  <a:rPr lang="en-US" sz="1600" dirty="0"/>
                </a:br>
                <a:r>
                  <a:rPr lang="en-US" dirty="0"/>
                  <a:t># string ending with 01: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=81</m:t>
                    </m:r>
                  </m:oMath>
                </a14:m>
                <a:br>
                  <a:rPr lang="en-US" dirty="0"/>
                </a:br>
                <a:br>
                  <a:rPr lang="en-US" sz="1600" dirty="0"/>
                </a:br>
                <a:r>
                  <a:rPr lang="en-US" dirty="0"/>
                  <a:t># strings beginning with 002 and ending with 01: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27+81−3=105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different sequences that start with 002 or end with 01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5783FA-A734-4490-A678-CD13BB9CC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6375"/>
                <a:ext cx="10515600" cy="5245099"/>
              </a:xfrm>
              <a:blipFill>
                <a:blip r:embed="rId2"/>
                <a:stretch>
                  <a:fillRect l="-1043" t="-1974" r="-20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76A68-A841-4C82-A4B5-95823AB4B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504CF-3CD0-4FE7-A447-17D09A8E3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723264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BDCD-C614-439A-8DA2-6B9D9D51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5783FA-A734-4490-A678-CD13BB9CCD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6375"/>
                <a:ext cx="10515600" cy="52450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Each entry of a string is an element of the set S = {0, 1, 2}. How many such strings of length 6 are there that begin with 022 or end with 01?</a:t>
                </a:r>
                <a:br>
                  <a:rPr lang="en-US" dirty="0"/>
                </a:br>
                <a:br>
                  <a:rPr lang="en-US" sz="3600" dirty="0"/>
                </a:br>
                <a:r>
                  <a:rPr lang="en-US" dirty="0"/>
                  <a:t>Inclusion-exclusion </a:t>
                </a:r>
                <a:br>
                  <a:rPr lang="en-US" dirty="0"/>
                </a:br>
                <a:br>
                  <a:rPr lang="en-US" sz="1600" dirty="0"/>
                </a:br>
                <a:r>
                  <a:rPr lang="en-US" dirty="0"/>
                  <a:t># strings beginning with 022: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=27</m:t>
                    </m:r>
                  </m:oMath>
                </a14:m>
                <a:br>
                  <a:rPr lang="en-US" dirty="0"/>
                </a:br>
                <a:br>
                  <a:rPr lang="en-US" sz="1600" dirty="0"/>
                </a:br>
                <a:r>
                  <a:rPr lang="en-US" dirty="0"/>
                  <a:t># string ending with 01: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=81</m:t>
                    </m:r>
                  </m:oMath>
                </a14:m>
                <a:br>
                  <a:rPr lang="en-US" dirty="0"/>
                </a:br>
                <a:br>
                  <a:rPr lang="en-US" sz="1600" dirty="0"/>
                </a:br>
                <a:r>
                  <a:rPr lang="en-US" dirty="0"/>
                  <a:t># strings beginning with 002 and ending with 01: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27+81−3=105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different sequences that start with 002 or end with 01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5783FA-A734-4490-A678-CD13BB9CC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6375"/>
                <a:ext cx="10515600" cy="5245099"/>
              </a:xfrm>
              <a:blipFill>
                <a:blip r:embed="rId2"/>
                <a:stretch>
                  <a:fillRect l="-1043" t="-1974" r="-20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76A68-A841-4C82-A4B5-95823AB4B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504CF-3CD0-4FE7-A447-17D09A8E3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453623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BDCD-C614-439A-8DA2-6B9D9D51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5783FA-A734-4490-A678-CD13BB9CCD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6375"/>
                <a:ext cx="10515600" cy="52450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Each entry of a string is an element of the set S = {0, 1, 2}. How many such strings of length 6 are there that begin with 022 or end with 01?</a:t>
                </a:r>
                <a:br>
                  <a:rPr lang="en-US" dirty="0"/>
                </a:br>
                <a:br>
                  <a:rPr lang="en-US" sz="3600" dirty="0"/>
                </a:br>
                <a:r>
                  <a:rPr lang="en-US" dirty="0"/>
                  <a:t>Inclusion-exclusion </a:t>
                </a:r>
                <a:br>
                  <a:rPr lang="en-US" dirty="0"/>
                </a:br>
                <a:br>
                  <a:rPr lang="en-US" sz="1600" dirty="0"/>
                </a:br>
                <a:r>
                  <a:rPr lang="en-US" dirty="0"/>
                  <a:t># strings beginning with 022: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=27</m:t>
                    </m:r>
                  </m:oMath>
                </a14:m>
                <a:br>
                  <a:rPr lang="en-US" dirty="0"/>
                </a:br>
                <a:br>
                  <a:rPr lang="en-US" sz="1600" dirty="0"/>
                </a:br>
                <a:r>
                  <a:rPr lang="en-US" dirty="0"/>
                  <a:t># string ending with 01: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=81</m:t>
                    </m:r>
                  </m:oMath>
                </a14:m>
                <a:br>
                  <a:rPr lang="en-US" dirty="0"/>
                </a:br>
                <a:br>
                  <a:rPr lang="en-US" sz="1600" dirty="0"/>
                </a:br>
                <a:r>
                  <a:rPr lang="en-US" dirty="0"/>
                  <a:t># strings beginning with 002 and ending with 01: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27+81−3=105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different sequences that start with 002 or end with 01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5783FA-A734-4490-A678-CD13BB9CC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6375"/>
                <a:ext cx="10515600" cy="5245099"/>
              </a:xfrm>
              <a:blipFill>
                <a:blip r:embed="rId2"/>
                <a:stretch>
                  <a:fillRect l="-1043" t="-1974" r="-20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76A68-A841-4C82-A4B5-95823AB4B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504CF-3CD0-4FE7-A447-17D09A8E3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298944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BDCD-C614-439A-8DA2-6B9D9D51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5783FA-A734-4490-A678-CD13BB9CCD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6375"/>
                <a:ext cx="10515600" cy="52450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Each entry of a string is an element of the set S = {0, 1, 2}. How many such strings of length 6 are there that begin with 022 or end with 01?</a:t>
                </a:r>
                <a:br>
                  <a:rPr lang="en-US" dirty="0"/>
                </a:br>
                <a:br>
                  <a:rPr lang="en-US" sz="3600" dirty="0"/>
                </a:br>
                <a:r>
                  <a:rPr lang="en-US" dirty="0"/>
                  <a:t>Inclusion-exclusion </a:t>
                </a:r>
                <a:br>
                  <a:rPr lang="en-US" dirty="0"/>
                </a:br>
                <a:br>
                  <a:rPr lang="en-US" sz="1600" dirty="0"/>
                </a:br>
                <a:r>
                  <a:rPr lang="en-US" dirty="0"/>
                  <a:t># strings beginning </a:t>
                </a:r>
                <a:r>
                  <a:rPr lang="en-US"/>
                  <a:t>with 022</a:t>
                </a:r>
                <a:r>
                  <a:rPr lang="en-US" dirty="0"/>
                  <a:t>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=27</m:t>
                    </m:r>
                  </m:oMath>
                </a14:m>
                <a:br>
                  <a:rPr lang="en-US" dirty="0"/>
                </a:br>
                <a:br>
                  <a:rPr lang="en-US" sz="1600" dirty="0"/>
                </a:br>
                <a:r>
                  <a:rPr lang="en-US" dirty="0"/>
                  <a:t># string ending with 01: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=81</m:t>
                    </m:r>
                  </m:oMath>
                </a14:m>
                <a:br>
                  <a:rPr lang="en-US" dirty="0"/>
                </a:br>
                <a:br>
                  <a:rPr lang="en-US" sz="1600" dirty="0"/>
                </a:br>
                <a:r>
                  <a:rPr lang="en-US" dirty="0"/>
                  <a:t># strings beginning with 002 and ending with 01: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27+81−3=105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different sequences that start with 002 or end with 01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5783FA-A734-4490-A678-CD13BB9CC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6375"/>
                <a:ext cx="10515600" cy="5245099"/>
              </a:xfrm>
              <a:blipFill>
                <a:blip r:embed="rId2"/>
                <a:stretch>
                  <a:fillRect l="-1043" t="-1974" r="-20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76A68-A841-4C82-A4B5-95823AB4B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504CF-3CD0-4FE7-A447-17D09A8E3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873890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D70B2DC-5993-4837-B00D-5E09FDD5E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COMBINATIONS </a:t>
            </a:r>
            <a:br>
              <a:rPr lang="en-US" b="1" dirty="0"/>
            </a:br>
            <a:r>
              <a:rPr lang="en-US" b="1" dirty="0"/>
              <a:t>WITH REPETITIONS</a:t>
            </a:r>
            <a:endParaRPr lang="en-BE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0FC515-DC8C-4480-88FA-5BAD806BA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C810A-85FF-4A14-A757-25845667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A1A4A-6293-4208-AF3A-50F19298E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675362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E0E8AC-35F5-4CD6-A2AE-2F4EA930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arrangements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4950"/>
                <a:ext cx="10515600" cy="4672013"/>
              </a:xfrm>
            </p:spPr>
            <p:txBody>
              <a:bodyPr/>
              <a:lstStyle/>
              <a:p>
                <a:r>
                  <a:rPr lang="en-US" dirty="0"/>
                  <a:t>Imagine you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objects. How can you arrange them?</a:t>
                </a:r>
                <a:endParaRPr lang="en-B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4950"/>
                <a:ext cx="10515600" cy="4672013"/>
              </a:xfrm>
              <a:blipFill>
                <a:blip r:embed="rId2"/>
                <a:stretch>
                  <a:fillRect l="-1043" t="-235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1B4AD-8BAB-434B-BF47-1B00ED48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919A6-1E8C-4928-81BB-783E91F1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108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8057735"/>
                  </p:ext>
                </p:extLst>
              </p:nvPr>
            </p:nvGraphicFramePr>
            <p:xfrm>
              <a:off x="1171574" y="2028826"/>
              <a:ext cx="10115550" cy="426501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85000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4230051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4000499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615192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WITH </a:t>
                          </a:r>
                          <a:b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REPETITIONS</a:t>
                          </a:r>
                          <a:endParaRPr lang="en-BE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2402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1" dirty="0">
                              <a:solidFill>
                                <a:srgbClr val="C00000"/>
                              </a:solidFill>
                            </a:rPr>
                            <a:t>PERMUTATIONS</a:t>
                          </a:r>
                          <a:r>
                            <a:rPr lang="en-US" sz="2400" b="0" i="1" baseline="0" dirty="0">
                              <a:solidFill>
                                <a:srgbClr val="C00000"/>
                              </a:solidFill>
                            </a:rPr>
                            <a:t> </a:t>
                          </a:r>
                          <a:br>
                            <a:rPr lang="en-US" sz="2400" b="0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sz="2400" b="0" dirty="0"/>
                            <a:t>Seating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people</a:t>
                          </a:r>
                          <a:r>
                            <a:rPr lang="en-US" sz="2400" b="0" baseline="0" dirty="0"/>
                            <a:t> </a:t>
                          </a:r>
                          <a:r>
                            <a:rPr lang="en-US" sz="2400" b="0" dirty="0"/>
                            <a:t>in a row</a:t>
                          </a:r>
                          <a:br>
                            <a:rPr lang="en-US" sz="2400" b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1" dirty="0">
                              <a:solidFill>
                                <a:srgbClr val="BD2121"/>
                              </a:solidFill>
                            </a:rPr>
                            <a:t>TUPLES</a:t>
                          </a:r>
                          <a:b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Counting different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-bit strings are there?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BE" sz="2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8211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1" dirty="0">
                              <a:solidFill>
                                <a:srgbClr val="C00000"/>
                              </a:solidFill>
                            </a:rPr>
                            <a:t>COMBINATIONS</a:t>
                          </a:r>
                        </a:p>
                        <a:p>
                          <a:pPr algn="ctr"/>
                          <a:r>
                            <a:rPr lang="en-US" sz="2400" b="0" dirty="0"/>
                            <a:t>Choosing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2400" b="0" dirty="0"/>
                            <a:t> out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different candies in a</a:t>
                          </a:r>
                          <a:r>
                            <a:rPr lang="en-US" sz="2400" b="0" baseline="0" dirty="0"/>
                            <a:t> bag</a:t>
                          </a:r>
                          <a:br>
                            <a:rPr lang="en-US" sz="2400" b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BD212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rgbClr val="BD212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Distributing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identical candies among</a:t>
                          </a:r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kids</a:t>
                          </a: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8057735"/>
                  </p:ext>
                </p:extLst>
              </p:nvPr>
            </p:nvGraphicFramePr>
            <p:xfrm>
              <a:off x="1171574" y="2028826"/>
              <a:ext cx="10115550" cy="426501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85000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4230051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4000499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779940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WITH </a:t>
                          </a:r>
                          <a:b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REPETITIONS</a:t>
                          </a:r>
                          <a:endParaRPr lang="en-BE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541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44604" t="-51969" r="-94676" b="-1263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53201" t="-51969" r="-305" b="-1263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943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44604" t="-121003" r="-94676" b="-6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53201" t="-121003" r="-305" b="-6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01120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E0E8AC-35F5-4CD6-A2AE-2F4EA930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arrangements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4950"/>
                <a:ext cx="10515600" cy="4672013"/>
              </a:xfrm>
            </p:spPr>
            <p:txBody>
              <a:bodyPr/>
              <a:lstStyle/>
              <a:p>
                <a:r>
                  <a:rPr lang="en-US" dirty="0"/>
                  <a:t>Imagine you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objects. How can you arrange them?</a:t>
                </a:r>
                <a:endParaRPr lang="en-B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4950"/>
                <a:ext cx="10515600" cy="4672013"/>
              </a:xfrm>
              <a:blipFill>
                <a:blip r:embed="rId2"/>
                <a:stretch>
                  <a:fillRect l="-1043" t="-235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1B4AD-8BAB-434B-BF47-1B00ED48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919A6-1E8C-4928-81BB-783E91F1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109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1303323"/>
                  </p:ext>
                </p:extLst>
              </p:nvPr>
            </p:nvGraphicFramePr>
            <p:xfrm>
              <a:off x="1171574" y="2028826"/>
              <a:ext cx="10115550" cy="426501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85000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4230051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4000499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615192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WITH </a:t>
                          </a:r>
                          <a:b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REPETITIONS</a:t>
                          </a:r>
                          <a:endParaRPr lang="en-BE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2402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1" dirty="0">
                              <a:solidFill>
                                <a:srgbClr val="C00000"/>
                              </a:solidFill>
                            </a:rPr>
                            <a:t>PERMUTATIONS</a:t>
                          </a:r>
                          <a:r>
                            <a:rPr lang="en-US" sz="2400" b="0" i="1" baseline="0" dirty="0">
                              <a:solidFill>
                                <a:srgbClr val="C00000"/>
                              </a:solidFill>
                            </a:rPr>
                            <a:t> </a:t>
                          </a:r>
                          <a:br>
                            <a:rPr lang="en-US" sz="2400" b="0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sz="2400" b="0" dirty="0"/>
                            <a:t>Seating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people</a:t>
                          </a:r>
                          <a:r>
                            <a:rPr lang="en-US" sz="2400" b="0" baseline="0" dirty="0"/>
                            <a:t> </a:t>
                          </a:r>
                          <a:r>
                            <a:rPr lang="en-US" sz="2400" b="0" dirty="0"/>
                            <a:t>in a row</a:t>
                          </a:r>
                          <a:br>
                            <a:rPr lang="en-US" sz="2400" b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1" dirty="0">
                              <a:solidFill>
                                <a:srgbClr val="BD2121"/>
                              </a:solidFill>
                            </a:rPr>
                            <a:t>TUPLES</a:t>
                          </a:r>
                          <a:b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Counting different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-bit strings are there?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BE" sz="2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8211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1" dirty="0">
                              <a:solidFill>
                                <a:srgbClr val="C00000"/>
                              </a:solidFill>
                            </a:rPr>
                            <a:t>COMBINATIONS</a:t>
                          </a:r>
                        </a:p>
                        <a:p>
                          <a:pPr algn="ctr"/>
                          <a:r>
                            <a:rPr lang="en-US" sz="2400" b="0" dirty="0"/>
                            <a:t>Choosing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2400" b="0" dirty="0"/>
                            <a:t> out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different candies in a</a:t>
                          </a:r>
                          <a:r>
                            <a:rPr lang="en-US" sz="2400" b="0" baseline="0" dirty="0"/>
                            <a:t> bag</a:t>
                          </a:r>
                          <a:br>
                            <a:rPr lang="en-US" sz="2400" b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BD212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rgbClr val="BD212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1" dirty="0">
                              <a:solidFill>
                                <a:srgbClr val="C00000"/>
                              </a:solidFill>
                            </a:rPr>
                            <a:t>COMBINATIONS WITH REPETITIONS</a:t>
                          </a:r>
                        </a:p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Distributing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identical candies among</a:t>
                          </a:r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kids</a:t>
                          </a:r>
                        </a:p>
                        <a:p>
                          <a:pPr algn="ctr"/>
                          <a:r>
                            <a:rPr lang="en-US" sz="2400" b="0" baseline="0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1303323"/>
                  </p:ext>
                </p:extLst>
              </p:nvPr>
            </p:nvGraphicFramePr>
            <p:xfrm>
              <a:off x="1171574" y="2028826"/>
              <a:ext cx="10115550" cy="426501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85000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4230051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4000499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779940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WITH </a:t>
                          </a:r>
                          <a:b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REPETITIONS</a:t>
                          </a:r>
                          <a:endParaRPr lang="en-BE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541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44604" t="-51969" r="-94676" b="-1338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53201" t="-51969" r="-305" b="-1338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943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44604" t="-121003" r="-94676" b="-65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53201" t="-121003" r="-305" b="-65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87483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A9B61DA-FF78-4B78-92EF-2A933C04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0C231F9B-9392-4C67-A91B-664AC16952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/>
              <a:lstStyle/>
              <a:p>
                <a:r>
                  <a:rPr lang="en-US" dirty="0"/>
                  <a:t>In how many ways can you arrange these 5 bottles?</a:t>
                </a:r>
                <a:br>
                  <a:rPr lang="en-US" dirty="0"/>
                </a:br>
                <a:r>
                  <a:rPr lang="en-US" i="1" dirty="0"/>
                  <a:t>5 </a:t>
                </a:r>
                <a:r>
                  <a:rPr lang="en-US" b="1" i="1" dirty="0"/>
                  <a:t>different </a:t>
                </a:r>
                <a:r>
                  <a:rPr lang="en-US" i="1" dirty="0"/>
                  <a:t>bottles -&gt; order </a:t>
                </a:r>
                <a:r>
                  <a:rPr lang="en-US" b="1" i="1" dirty="0"/>
                  <a:t>matters</a:t>
                </a:r>
                <a:r>
                  <a:rPr lang="en-US" i="1" dirty="0"/>
                  <a:t> -&gt; counting </a:t>
                </a:r>
                <a:r>
                  <a:rPr lang="en-US" b="1" i="1" dirty="0"/>
                  <a:t>permutations</a:t>
                </a:r>
                <a:r>
                  <a:rPr lang="en-US" i="1" dirty="0"/>
                  <a:t> -&gt;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5!</m:t>
                    </m:r>
                  </m:oMath>
                </a14:m>
                <a:endParaRPr lang="en-BE" i="1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0C231F9B-9392-4C67-A91B-664AC16952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043" t="-24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FC666-CCCC-4D08-8298-7FF91E6FD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DD997-AD60-43BA-9BF5-257A397C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pPr/>
              <a:t>11</a:t>
            </a:fld>
            <a:endParaRPr lang="en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0F1A70-9F61-4AF9-8E18-DB34DE2A2D75}"/>
              </a:ext>
            </a:extLst>
          </p:cNvPr>
          <p:cNvGrpSpPr/>
          <p:nvPr/>
        </p:nvGrpSpPr>
        <p:grpSpPr>
          <a:xfrm>
            <a:off x="3293055" y="2548757"/>
            <a:ext cx="5605890" cy="3807593"/>
            <a:chOff x="3304128" y="3078982"/>
            <a:chExt cx="5605890" cy="380759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7F2D59-B73D-4D66-B676-672DDA233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81" r="81429" b="7698"/>
            <a:stretch/>
          </p:blipFill>
          <p:spPr>
            <a:xfrm>
              <a:off x="5552871" y="3078982"/>
              <a:ext cx="1086258" cy="377664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A924BCE-21EE-4FE1-8ECD-A2208A685F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42" t="6749" r="61236" b="5063"/>
            <a:stretch/>
          </p:blipFill>
          <p:spPr>
            <a:xfrm>
              <a:off x="6685435" y="3081355"/>
              <a:ext cx="1110991" cy="377664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63D9A46-254C-48D5-B8D3-EF18E9434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812" t="6749" r="19318" b="5063"/>
            <a:stretch/>
          </p:blipFill>
          <p:spPr>
            <a:xfrm>
              <a:off x="7823760" y="3109932"/>
              <a:ext cx="1086258" cy="377664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97D3D09-966E-457B-A348-316585735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979" t="9881" r="27" b="7698"/>
            <a:stretch/>
          </p:blipFill>
          <p:spPr>
            <a:xfrm>
              <a:off x="3304128" y="3088508"/>
              <a:ext cx="1110992" cy="377664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2A6C737-7BF6-4B6B-A019-022EDCBAF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91" t="3190" r="39021"/>
            <a:stretch/>
          </p:blipFill>
          <p:spPr>
            <a:xfrm>
              <a:off x="4408834" y="3155989"/>
              <a:ext cx="1097732" cy="37020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3482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3756E-53B7-4D33-A7F3-043FAAABA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450"/>
            <a:ext cx="10515600" cy="1325563"/>
          </a:xfrm>
        </p:spPr>
        <p:txBody>
          <a:bodyPr/>
          <a:lstStyle/>
          <a:p>
            <a:r>
              <a:rPr lang="en-US" dirty="0"/>
              <a:t>COMBINATIONS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F440D-0B23-41D0-AD77-B70C8DA547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algn="just"/>
                <a:r>
                  <a:rPr lang="en-US" sz="3200" dirty="0"/>
                  <a:t>There are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200" dirty="0"/>
                  <a:t>ways to choose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distinct elements without regard to order from a set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elements.</a:t>
                </a:r>
              </a:p>
              <a:p>
                <a:pPr marL="0" indent="0" algn="just">
                  <a:buNone/>
                </a:pPr>
                <a:endParaRPr lang="en-US" sz="3200" dirty="0"/>
              </a:p>
              <a:p>
                <a:pPr algn="just"/>
                <a:r>
                  <a:rPr lang="en-US" sz="3200" dirty="0">
                    <a:solidFill>
                      <a:schemeClr val="bg1"/>
                    </a:solidFill>
                  </a:rPr>
                  <a:t>How many ways are there to choose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elements without regard to order from a set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elements </a:t>
                </a:r>
                <a:r>
                  <a:rPr lang="en-US" sz="3200" b="1" dirty="0">
                    <a:solidFill>
                      <a:schemeClr val="bg1"/>
                    </a:solidFill>
                  </a:rPr>
                  <a:t>if repetition is allowed</a:t>
                </a:r>
                <a:r>
                  <a:rPr lang="en-US" sz="3200" dirty="0">
                    <a:solidFill>
                      <a:schemeClr val="bg1"/>
                    </a:solidFill>
                  </a:rPr>
                  <a:t>?</a:t>
                </a:r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F440D-0B23-41D0-AD77-B70C8DA54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F50A9C-9DC3-4BA3-A575-FB96896BF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5DD52-0E05-46BD-BAEC-9DAE84CF1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7919171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3756E-53B7-4D33-A7F3-043FAAABA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450"/>
            <a:ext cx="10515600" cy="1325563"/>
          </a:xfrm>
        </p:spPr>
        <p:txBody>
          <a:bodyPr/>
          <a:lstStyle/>
          <a:p>
            <a:r>
              <a:rPr lang="en-US" dirty="0"/>
              <a:t>COMBINATIONS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F440D-0B23-41D0-AD77-B70C8DA547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algn="just"/>
                <a:r>
                  <a:rPr lang="en-US" sz="3200" dirty="0"/>
                  <a:t>There are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200" dirty="0"/>
                  <a:t>ways to choose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distinct elements without regard to order from a set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elements.</a:t>
                </a:r>
              </a:p>
              <a:p>
                <a:pPr marL="0" indent="0" algn="just">
                  <a:buNone/>
                </a:pPr>
                <a:endParaRPr lang="en-US" sz="3200" dirty="0"/>
              </a:p>
              <a:p>
                <a:pPr algn="just"/>
                <a:r>
                  <a:rPr lang="en-US" sz="3200" dirty="0"/>
                  <a:t>How many ways are there to choose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elements without regard to order from a set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elements </a:t>
                </a:r>
                <a:r>
                  <a:rPr lang="en-US" sz="3200" b="1" dirty="0"/>
                  <a:t>if repetition is allowed</a:t>
                </a:r>
                <a:r>
                  <a:rPr lang="en-US" sz="3200" dirty="0"/>
                  <a:t>?</a:t>
                </a:r>
                <a:endParaRPr lang="en-BE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F440D-0B23-41D0-AD77-B70C8DA54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F50A9C-9DC3-4BA3-A575-FB96896BF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5DD52-0E05-46BD-BAEC-9DAE84CF1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272344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62D04-DC7C-4ED5-A3B1-12D1B9B4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40" dirty="0"/>
              <a:t>Combinations with repetitions</a:t>
            </a:r>
            <a:endParaRPr lang="en-BE" spc="-14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0852-C794-47DA-9023-1A3A3402E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4672013"/>
          </a:xfrm>
        </p:spPr>
        <p:txBody>
          <a:bodyPr>
            <a:normAutofit/>
          </a:bodyPr>
          <a:lstStyle/>
          <a:p>
            <a:r>
              <a:rPr lang="en-US" sz="3200" dirty="0"/>
              <a:t>How many ways are there to place 4 colored balls in a bag, when each ball should be either </a:t>
            </a:r>
            <a:r>
              <a:rPr lang="en-US" sz="3200" dirty="0">
                <a:solidFill>
                  <a:srgbClr val="FF7C80"/>
                </a:solidFill>
              </a:rPr>
              <a:t>Red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sz="3200" dirty="0"/>
              <a:t>, or 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Blue</a:t>
            </a:r>
            <a:r>
              <a:rPr lang="en-US" sz="3200" dirty="0"/>
              <a:t>?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order doesn’t matter;</a:t>
            </a:r>
          </a:p>
          <a:p>
            <a:pPr lvl="1"/>
            <a:endParaRPr lang="en-US" sz="2000" dirty="0"/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several balls can be given the same </a:t>
            </a:r>
            <a:r>
              <a:rPr lang="en-US" sz="3200" dirty="0" err="1">
                <a:solidFill>
                  <a:schemeClr val="bg1"/>
                </a:solidFill>
              </a:rPr>
              <a:t>colour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(assume there are at least 4 balls of each </a:t>
            </a:r>
            <a:r>
              <a:rPr lang="en-US" sz="3200" dirty="0" err="1">
                <a:solidFill>
                  <a:schemeClr val="bg1"/>
                </a:solidFill>
              </a:rPr>
              <a:t>colour</a:t>
            </a:r>
            <a:r>
              <a:rPr lang="en-US" sz="3200" dirty="0">
                <a:solidFill>
                  <a:schemeClr val="bg1"/>
                </a:solidFill>
              </a:rPr>
              <a:t> available);</a:t>
            </a:r>
          </a:p>
          <a:p>
            <a:pPr lvl="1"/>
            <a:endParaRPr lang="en-US" sz="1800" dirty="0"/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we don’t have to use all </a:t>
            </a:r>
            <a:r>
              <a:rPr lang="en-US" sz="3200" dirty="0" err="1">
                <a:solidFill>
                  <a:schemeClr val="bg1"/>
                </a:solidFill>
              </a:rPr>
              <a:t>colours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  <a:p>
            <a:endParaRPr lang="en-BE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E689B-9E58-4F2B-92E4-7C191FD2A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A7EBC-AB2E-4218-ACDA-95895BEFB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50406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62D04-DC7C-4ED5-A3B1-12D1B9B4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40" dirty="0"/>
              <a:t>Combinations with repetitions</a:t>
            </a:r>
            <a:endParaRPr lang="en-BE" spc="-14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0852-C794-47DA-9023-1A3A3402E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4672013"/>
          </a:xfrm>
        </p:spPr>
        <p:txBody>
          <a:bodyPr>
            <a:normAutofit/>
          </a:bodyPr>
          <a:lstStyle/>
          <a:p>
            <a:r>
              <a:rPr lang="en-US" sz="3200" dirty="0"/>
              <a:t>How many ways are there to place 4 colored balls in a bag, when each ball should be either </a:t>
            </a:r>
            <a:r>
              <a:rPr lang="en-US" sz="3200" dirty="0">
                <a:solidFill>
                  <a:srgbClr val="FF7C80"/>
                </a:solidFill>
              </a:rPr>
              <a:t>Red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sz="3200" dirty="0"/>
              <a:t>, or 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Blue</a:t>
            </a:r>
            <a:r>
              <a:rPr lang="en-US" sz="3200" dirty="0"/>
              <a:t>?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3200" dirty="0"/>
              <a:t>order doesn’t matter;</a:t>
            </a:r>
          </a:p>
          <a:p>
            <a:pPr lvl="1"/>
            <a:endParaRPr lang="en-US" sz="2000" dirty="0"/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several balls can be given the same </a:t>
            </a:r>
            <a:r>
              <a:rPr lang="en-US" sz="3200" dirty="0" err="1">
                <a:solidFill>
                  <a:schemeClr val="bg1"/>
                </a:solidFill>
              </a:rPr>
              <a:t>colour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(assume there are at least 4 balls of each </a:t>
            </a:r>
            <a:r>
              <a:rPr lang="en-US" sz="3200" dirty="0" err="1">
                <a:solidFill>
                  <a:schemeClr val="bg1"/>
                </a:solidFill>
              </a:rPr>
              <a:t>colour</a:t>
            </a:r>
            <a:r>
              <a:rPr lang="en-US" sz="3200" dirty="0">
                <a:solidFill>
                  <a:schemeClr val="bg1"/>
                </a:solidFill>
              </a:rPr>
              <a:t> available);</a:t>
            </a:r>
          </a:p>
          <a:p>
            <a:pPr lvl="1"/>
            <a:endParaRPr lang="en-US" sz="1800" dirty="0"/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we don’t have to use all </a:t>
            </a:r>
            <a:r>
              <a:rPr lang="en-US" sz="3200" dirty="0" err="1">
                <a:solidFill>
                  <a:schemeClr val="bg1"/>
                </a:solidFill>
              </a:rPr>
              <a:t>colours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  <a:p>
            <a:endParaRPr lang="en-BE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E689B-9E58-4F2B-92E4-7C191FD2A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A7EBC-AB2E-4218-ACDA-95895BEFB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69164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62D04-DC7C-4ED5-A3B1-12D1B9B4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40" dirty="0"/>
              <a:t>Combinations with repetitions</a:t>
            </a:r>
            <a:endParaRPr lang="en-BE" spc="-14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0852-C794-47DA-9023-1A3A3402E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4672013"/>
          </a:xfrm>
        </p:spPr>
        <p:txBody>
          <a:bodyPr>
            <a:normAutofit/>
          </a:bodyPr>
          <a:lstStyle/>
          <a:p>
            <a:r>
              <a:rPr lang="en-US" sz="3200" dirty="0"/>
              <a:t>How many ways are there to place 4 colored balls in a bag, when each ball should be either </a:t>
            </a:r>
            <a:r>
              <a:rPr lang="en-US" sz="3200" dirty="0">
                <a:solidFill>
                  <a:srgbClr val="FF7C80"/>
                </a:solidFill>
              </a:rPr>
              <a:t>Red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sz="3200" dirty="0"/>
              <a:t>, or 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Blue</a:t>
            </a:r>
            <a:r>
              <a:rPr lang="en-US" sz="3200" dirty="0"/>
              <a:t>?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3200" dirty="0"/>
              <a:t>order doesn’t matter;</a:t>
            </a:r>
          </a:p>
          <a:p>
            <a:pPr lvl="1"/>
            <a:endParaRPr lang="en-US" sz="2000" dirty="0"/>
          </a:p>
          <a:p>
            <a:pPr lvl="1"/>
            <a:r>
              <a:rPr lang="en-US" sz="3200" dirty="0"/>
              <a:t>several balls can be given the same </a:t>
            </a:r>
            <a:r>
              <a:rPr lang="en-US" sz="3200" dirty="0" err="1"/>
              <a:t>colour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(assume there are at least 4 balls of each </a:t>
            </a:r>
            <a:r>
              <a:rPr lang="en-US" sz="3200" dirty="0" err="1"/>
              <a:t>colour</a:t>
            </a:r>
            <a:r>
              <a:rPr lang="en-US" sz="3200" dirty="0"/>
              <a:t> available);</a:t>
            </a:r>
          </a:p>
          <a:p>
            <a:pPr lvl="1"/>
            <a:endParaRPr lang="en-US" sz="1800" dirty="0"/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we don’t have to use all </a:t>
            </a:r>
            <a:r>
              <a:rPr lang="en-US" sz="3200" dirty="0" err="1">
                <a:solidFill>
                  <a:schemeClr val="bg1"/>
                </a:solidFill>
              </a:rPr>
              <a:t>colours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  <a:p>
            <a:endParaRPr lang="en-BE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E689B-9E58-4F2B-92E4-7C191FD2A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A7EBC-AB2E-4218-ACDA-95895BEFB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070345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62D04-DC7C-4ED5-A3B1-12D1B9B4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40" dirty="0"/>
              <a:t>Combinations with repetitions</a:t>
            </a:r>
            <a:endParaRPr lang="en-BE" spc="-14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0852-C794-47DA-9023-1A3A3402E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4672013"/>
          </a:xfrm>
        </p:spPr>
        <p:txBody>
          <a:bodyPr>
            <a:normAutofit/>
          </a:bodyPr>
          <a:lstStyle/>
          <a:p>
            <a:r>
              <a:rPr lang="en-US" sz="3200" dirty="0"/>
              <a:t>How many ways are there to place 4 colored balls in a bag, when each ball should be either </a:t>
            </a:r>
            <a:r>
              <a:rPr lang="en-US" sz="3200" dirty="0">
                <a:solidFill>
                  <a:srgbClr val="FF7C80"/>
                </a:solidFill>
              </a:rPr>
              <a:t>Red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sz="3200" dirty="0"/>
              <a:t>, or 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Blue</a:t>
            </a:r>
            <a:r>
              <a:rPr lang="en-US" sz="3200" dirty="0"/>
              <a:t>?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3200" dirty="0"/>
              <a:t>order doesn’t matter;</a:t>
            </a:r>
          </a:p>
          <a:p>
            <a:pPr lvl="1"/>
            <a:endParaRPr lang="en-US" sz="2000" dirty="0"/>
          </a:p>
          <a:p>
            <a:pPr lvl="1"/>
            <a:r>
              <a:rPr lang="en-US" sz="3200" dirty="0"/>
              <a:t>several balls can be given the same </a:t>
            </a:r>
            <a:r>
              <a:rPr lang="en-US" sz="3200" dirty="0" err="1"/>
              <a:t>colour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(assume there are at least 4 balls of each </a:t>
            </a:r>
            <a:r>
              <a:rPr lang="en-US" sz="3200" dirty="0" err="1"/>
              <a:t>colour</a:t>
            </a:r>
            <a:r>
              <a:rPr lang="en-US" sz="3200" dirty="0"/>
              <a:t> available);</a:t>
            </a:r>
          </a:p>
          <a:p>
            <a:pPr lvl="1"/>
            <a:endParaRPr lang="en-US" sz="1800" dirty="0"/>
          </a:p>
          <a:p>
            <a:pPr lvl="1"/>
            <a:r>
              <a:rPr lang="en-US" sz="3200" dirty="0"/>
              <a:t>we don’t have to use all </a:t>
            </a:r>
            <a:r>
              <a:rPr lang="en-US" sz="3200" dirty="0" err="1"/>
              <a:t>colours</a:t>
            </a:r>
            <a:r>
              <a:rPr lang="en-US" sz="3200" dirty="0"/>
              <a:t>.</a:t>
            </a:r>
          </a:p>
          <a:p>
            <a:endParaRPr lang="en-BE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E689B-9E58-4F2B-92E4-7C191FD2A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A7EBC-AB2E-4218-ACDA-95895BEFB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0488016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62D04-DC7C-4ED5-A3B1-12D1B9B4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40" dirty="0"/>
              <a:t>Combinations with repetitions</a:t>
            </a:r>
            <a:endParaRPr lang="en-BE" spc="-14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0852-C794-47DA-9023-1A3A3402E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4672013"/>
          </a:xfrm>
        </p:spPr>
        <p:txBody>
          <a:bodyPr>
            <a:normAutofit/>
          </a:bodyPr>
          <a:lstStyle/>
          <a:p>
            <a:r>
              <a:rPr lang="en-US" sz="3200" dirty="0"/>
              <a:t>How many ways are there to place 4 colored balls in a bag, when each ball should be either </a:t>
            </a:r>
            <a:r>
              <a:rPr lang="en-US" sz="3200" dirty="0">
                <a:solidFill>
                  <a:srgbClr val="FF7C80"/>
                </a:solidFill>
              </a:rPr>
              <a:t>Red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sz="3200" dirty="0"/>
              <a:t>, or 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Blue</a:t>
            </a:r>
            <a:r>
              <a:rPr lang="en-US" sz="3200" dirty="0"/>
              <a:t>?</a:t>
            </a:r>
          </a:p>
          <a:p>
            <a:endParaRPr lang="en-US" sz="3200" dirty="0"/>
          </a:p>
          <a:p>
            <a:pPr marL="0" indent="0" algn="ctr">
              <a:buNone/>
            </a:pPr>
            <a:r>
              <a:rPr lang="en-US" sz="3200" i="1" dirty="0"/>
              <a:t>TRY TO LIST ALL OPTIONS </a:t>
            </a:r>
            <a:br>
              <a:rPr lang="en-US" sz="3200" i="1" dirty="0"/>
            </a:br>
            <a:r>
              <a:rPr lang="en-US" sz="3200" i="1" dirty="0"/>
              <a:t>(AND COUNT THEM)</a:t>
            </a:r>
          </a:p>
          <a:p>
            <a:pPr marL="0" indent="0" algn="ctr">
              <a:buNone/>
            </a:pPr>
            <a:endParaRPr lang="en-US" sz="3200" i="1" dirty="0"/>
          </a:p>
          <a:p>
            <a:pPr marL="0" indent="0" algn="ctr">
              <a:buNone/>
            </a:pPr>
            <a:r>
              <a:rPr lang="en-US" sz="3200" i="1" dirty="0"/>
              <a:t>HOW MANY DID YOU OBTAIN?</a:t>
            </a:r>
          </a:p>
          <a:p>
            <a:endParaRPr lang="en-BE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E689B-9E58-4F2B-92E4-7C191FD2A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A7EBC-AB2E-4218-ACDA-95895BEFB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09967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62D04-DC7C-4ED5-A3B1-12D1B9B4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40" dirty="0"/>
              <a:t>Combinations with repetitions</a:t>
            </a:r>
            <a:endParaRPr lang="en-BE" spc="-14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0852-C794-47DA-9023-1A3A3402E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4672013"/>
          </a:xfrm>
        </p:spPr>
        <p:txBody>
          <a:bodyPr>
            <a:normAutofit/>
          </a:bodyPr>
          <a:lstStyle/>
          <a:p>
            <a:r>
              <a:rPr lang="en-US" sz="3200" dirty="0"/>
              <a:t>How many ways are there to place 4 colored balls in a bag, when each ball should be either </a:t>
            </a:r>
            <a:r>
              <a:rPr lang="en-US" sz="3200" dirty="0">
                <a:solidFill>
                  <a:srgbClr val="FF7C80"/>
                </a:solidFill>
              </a:rPr>
              <a:t>Red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sz="3200" dirty="0"/>
              <a:t>, or 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Blue</a:t>
            </a:r>
            <a:r>
              <a:rPr lang="en-US" sz="3200" dirty="0"/>
              <a:t>?</a:t>
            </a:r>
          </a:p>
          <a:p>
            <a:endParaRPr lang="en-BE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E689B-9E58-4F2B-92E4-7C191FD2A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A7EBC-AB2E-4218-ACDA-95895BEFB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117</a:t>
            </a:fld>
            <a:endParaRPr lang="en-B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0D5C34-8DB5-49FD-8155-CA3647F46FE9}"/>
              </a:ext>
            </a:extLst>
          </p:cNvPr>
          <p:cNvSpPr/>
          <p:nvPr/>
        </p:nvSpPr>
        <p:spPr>
          <a:xfrm>
            <a:off x="210026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7177F1-195C-4DC2-BDDD-731FF20E710F}"/>
              </a:ext>
            </a:extLst>
          </p:cNvPr>
          <p:cNvSpPr/>
          <p:nvPr/>
        </p:nvSpPr>
        <p:spPr>
          <a:xfrm>
            <a:off x="270986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27085A-1C93-46B1-B6DB-E5E5B568FB01}"/>
              </a:ext>
            </a:extLst>
          </p:cNvPr>
          <p:cNvSpPr/>
          <p:nvPr/>
        </p:nvSpPr>
        <p:spPr>
          <a:xfrm>
            <a:off x="333851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6E73C2-277C-452C-A667-5270B1E6F1F7}"/>
              </a:ext>
            </a:extLst>
          </p:cNvPr>
          <p:cNvSpPr/>
          <p:nvPr/>
        </p:nvSpPr>
        <p:spPr>
          <a:xfrm>
            <a:off x="394811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921225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62D04-DC7C-4ED5-A3B1-12D1B9B4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40" dirty="0"/>
              <a:t>Combinations with repetitions</a:t>
            </a:r>
            <a:endParaRPr lang="en-BE" spc="-14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0852-C794-47DA-9023-1A3A3402E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4672013"/>
          </a:xfrm>
        </p:spPr>
        <p:txBody>
          <a:bodyPr>
            <a:normAutofit/>
          </a:bodyPr>
          <a:lstStyle/>
          <a:p>
            <a:r>
              <a:rPr lang="en-US" sz="3200" dirty="0"/>
              <a:t>How many ways are there to place 4 colored balls in a bag, when each ball should be either </a:t>
            </a:r>
            <a:r>
              <a:rPr lang="en-US" sz="3200" dirty="0">
                <a:solidFill>
                  <a:srgbClr val="FF7C80"/>
                </a:solidFill>
              </a:rPr>
              <a:t>Red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sz="3200" dirty="0"/>
              <a:t>, or 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Blue</a:t>
            </a:r>
            <a:r>
              <a:rPr lang="en-US" sz="3200" dirty="0"/>
              <a:t>?</a:t>
            </a:r>
          </a:p>
          <a:p>
            <a:endParaRPr lang="en-BE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E689B-9E58-4F2B-92E4-7C191FD2A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A7EBC-AB2E-4218-ACDA-95895BEFB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118</a:t>
            </a:fld>
            <a:endParaRPr lang="en-B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0D5C34-8DB5-49FD-8155-CA3647F46FE9}"/>
              </a:ext>
            </a:extLst>
          </p:cNvPr>
          <p:cNvSpPr/>
          <p:nvPr/>
        </p:nvSpPr>
        <p:spPr>
          <a:xfrm>
            <a:off x="210026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7177F1-195C-4DC2-BDDD-731FF20E710F}"/>
              </a:ext>
            </a:extLst>
          </p:cNvPr>
          <p:cNvSpPr/>
          <p:nvPr/>
        </p:nvSpPr>
        <p:spPr>
          <a:xfrm>
            <a:off x="270986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27085A-1C93-46B1-B6DB-E5E5B568FB01}"/>
              </a:ext>
            </a:extLst>
          </p:cNvPr>
          <p:cNvSpPr/>
          <p:nvPr/>
        </p:nvSpPr>
        <p:spPr>
          <a:xfrm>
            <a:off x="333851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6E73C2-277C-452C-A667-5270B1E6F1F7}"/>
              </a:ext>
            </a:extLst>
          </p:cNvPr>
          <p:cNvSpPr/>
          <p:nvPr/>
        </p:nvSpPr>
        <p:spPr>
          <a:xfrm>
            <a:off x="394811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3B5F2A-A4B4-4384-9176-0E2AE29026BB}"/>
              </a:ext>
            </a:extLst>
          </p:cNvPr>
          <p:cNvSpPr/>
          <p:nvPr/>
        </p:nvSpPr>
        <p:spPr>
          <a:xfrm>
            <a:off x="210026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3CF5D-7A85-448B-9153-2980167731E2}"/>
              </a:ext>
            </a:extLst>
          </p:cNvPr>
          <p:cNvSpPr/>
          <p:nvPr/>
        </p:nvSpPr>
        <p:spPr>
          <a:xfrm>
            <a:off x="270986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046293-2E31-4290-90AA-939FBF45E8AF}"/>
              </a:ext>
            </a:extLst>
          </p:cNvPr>
          <p:cNvSpPr/>
          <p:nvPr/>
        </p:nvSpPr>
        <p:spPr>
          <a:xfrm>
            <a:off x="333851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1BE641-BB63-451F-BCCB-2D2C103CF6C4}"/>
              </a:ext>
            </a:extLst>
          </p:cNvPr>
          <p:cNvSpPr/>
          <p:nvPr/>
        </p:nvSpPr>
        <p:spPr>
          <a:xfrm>
            <a:off x="394811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32BF36-FBD5-44B3-B46A-929D6D5F80A3}"/>
              </a:ext>
            </a:extLst>
          </p:cNvPr>
          <p:cNvSpPr/>
          <p:nvPr/>
        </p:nvSpPr>
        <p:spPr>
          <a:xfrm>
            <a:off x="210026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908EEB-F8B6-42C9-A1BF-E06604427491}"/>
              </a:ext>
            </a:extLst>
          </p:cNvPr>
          <p:cNvSpPr/>
          <p:nvPr/>
        </p:nvSpPr>
        <p:spPr>
          <a:xfrm>
            <a:off x="270986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C360BB-FB76-4152-92E0-20942A9523F8}"/>
              </a:ext>
            </a:extLst>
          </p:cNvPr>
          <p:cNvSpPr/>
          <p:nvPr/>
        </p:nvSpPr>
        <p:spPr>
          <a:xfrm>
            <a:off x="333851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5EBC6C-0347-4EBA-9FCD-F6F28C780128}"/>
              </a:ext>
            </a:extLst>
          </p:cNvPr>
          <p:cNvSpPr/>
          <p:nvPr/>
        </p:nvSpPr>
        <p:spPr>
          <a:xfrm>
            <a:off x="3948112" y="4143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788383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62D04-DC7C-4ED5-A3B1-12D1B9B4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40" dirty="0"/>
              <a:t>Combinations with repetitions</a:t>
            </a:r>
            <a:endParaRPr lang="en-BE" spc="-14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0852-C794-47DA-9023-1A3A3402E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4672013"/>
          </a:xfrm>
        </p:spPr>
        <p:txBody>
          <a:bodyPr>
            <a:normAutofit/>
          </a:bodyPr>
          <a:lstStyle/>
          <a:p>
            <a:r>
              <a:rPr lang="en-US" sz="3200" dirty="0"/>
              <a:t>How many ways are there to place 4 colored balls in a bag, when each ball should be either </a:t>
            </a:r>
            <a:r>
              <a:rPr lang="en-US" sz="3200" dirty="0">
                <a:solidFill>
                  <a:srgbClr val="FF7C80"/>
                </a:solidFill>
              </a:rPr>
              <a:t>Red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sz="3200" dirty="0"/>
              <a:t>, or 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Blue</a:t>
            </a:r>
            <a:r>
              <a:rPr lang="en-US" sz="3200" dirty="0"/>
              <a:t>?</a:t>
            </a:r>
          </a:p>
          <a:p>
            <a:endParaRPr lang="en-BE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E689B-9E58-4F2B-92E4-7C191FD2A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A7EBC-AB2E-4218-ACDA-95895BEFB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119</a:t>
            </a:fld>
            <a:endParaRPr lang="en-B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0D5C34-8DB5-49FD-8155-CA3647F46FE9}"/>
              </a:ext>
            </a:extLst>
          </p:cNvPr>
          <p:cNvSpPr/>
          <p:nvPr/>
        </p:nvSpPr>
        <p:spPr>
          <a:xfrm>
            <a:off x="210026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7177F1-195C-4DC2-BDDD-731FF20E710F}"/>
              </a:ext>
            </a:extLst>
          </p:cNvPr>
          <p:cNvSpPr/>
          <p:nvPr/>
        </p:nvSpPr>
        <p:spPr>
          <a:xfrm>
            <a:off x="270986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27085A-1C93-46B1-B6DB-E5E5B568FB01}"/>
              </a:ext>
            </a:extLst>
          </p:cNvPr>
          <p:cNvSpPr/>
          <p:nvPr/>
        </p:nvSpPr>
        <p:spPr>
          <a:xfrm>
            <a:off x="333851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6E73C2-277C-452C-A667-5270B1E6F1F7}"/>
              </a:ext>
            </a:extLst>
          </p:cNvPr>
          <p:cNvSpPr/>
          <p:nvPr/>
        </p:nvSpPr>
        <p:spPr>
          <a:xfrm>
            <a:off x="394811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3B5F2A-A4B4-4384-9176-0E2AE29026BB}"/>
              </a:ext>
            </a:extLst>
          </p:cNvPr>
          <p:cNvSpPr/>
          <p:nvPr/>
        </p:nvSpPr>
        <p:spPr>
          <a:xfrm>
            <a:off x="210026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3CF5D-7A85-448B-9153-2980167731E2}"/>
              </a:ext>
            </a:extLst>
          </p:cNvPr>
          <p:cNvSpPr/>
          <p:nvPr/>
        </p:nvSpPr>
        <p:spPr>
          <a:xfrm>
            <a:off x="270986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046293-2E31-4290-90AA-939FBF45E8AF}"/>
              </a:ext>
            </a:extLst>
          </p:cNvPr>
          <p:cNvSpPr/>
          <p:nvPr/>
        </p:nvSpPr>
        <p:spPr>
          <a:xfrm>
            <a:off x="333851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1BE641-BB63-451F-BCCB-2D2C103CF6C4}"/>
              </a:ext>
            </a:extLst>
          </p:cNvPr>
          <p:cNvSpPr/>
          <p:nvPr/>
        </p:nvSpPr>
        <p:spPr>
          <a:xfrm>
            <a:off x="394811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32BF36-FBD5-44B3-B46A-929D6D5F80A3}"/>
              </a:ext>
            </a:extLst>
          </p:cNvPr>
          <p:cNvSpPr/>
          <p:nvPr/>
        </p:nvSpPr>
        <p:spPr>
          <a:xfrm>
            <a:off x="210026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908EEB-F8B6-42C9-A1BF-E06604427491}"/>
              </a:ext>
            </a:extLst>
          </p:cNvPr>
          <p:cNvSpPr/>
          <p:nvPr/>
        </p:nvSpPr>
        <p:spPr>
          <a:xfrm>
            <a:off x="270986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C360BB-FB76-4152-92E0-20942A9523F8}"/>
              </a:ext>
            </a:extLst>
          </p:cNvPr>
          <p:cNvSpPr/>
          <p:nvPr/>
        </p:nvSpPr>
        <p:spPr>
          <a:xfrm>
            <a:off x="333851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5EBC6C-0347-4EBA-9FCD-F6F28C780128}"/>
              </a:ext>
            </a:extLst>
          </p:cNvPr>
          <p:cNvSpPr/>
          <p:nvPr/>
        </p:nvSpPr>
        <p:spPr>
          <a:xfrm>
            <a:off x="3948112" y="4143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E1F1FE-6200-4A70-881D-7FEAA57AF4E4}"/>
              </a:ext>
            </a:extLst>
          </p:cNvPr>
          <p:cNvSpPr/>
          <p:nvPr/>
        </p:nvSpPr>
        <p:spPr>
          <a:xfrm>
            <a:off x="2100262" y="4714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DBA08D8-A8D7-45F3-A96A-DDA8498C5524}"/>
              </a:ext>
            </a:extLst>
          </p:cNvPr>
          <p:cNvSpPr/>
          <p:nvPr/>
        </p:nvSpPr>
        <p:spPr>
          <a:xfrm>
            <a:off x="2709862" y="4714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4B26BBF-5BD7-41D6-959A-173A8006A537}"/>
              </a:ext>
            </a:extLst>
          </p:cNvPr>
          <p:cNvSpPr/>
          <p:nvPr/>
        </p:nvSpPr>
        <p:spPr>
          <a:xfrm>
            <a:off x="3338512" y="4714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F97708A-703B-4F00-A638-2F2BC643B418}"/>
              </a:ext>
            </a:extLst>
          </p:cNvPr>
          <p:cNvSpPr/>
          <p:nvPr/>
        </p:nvSpPr>
        <p:spPr>
          <a:xfrm>
            <a:off x="3948112" y="4714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266700E-ABE2-45A6-9009-C6018CC5D530}"/>
              </a:ext>
            </a:extLst>
          </p:cNvPr>
          <p:cNvSpPr/>
          <p:nvPr/>
        </p:nvSpPr>
        <p:spPr>
          <a:xfrm>
            <a:off x="2100262" y="5286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467963A-0CEC-4A2B-859C-EB3D60AD891C}"/>
              </a:ext>
            </a:extLst>
          </p:cNvPr>
          <p:cNvSpPr/>
          <p:nvPr/>
        </p:nvSpPr>
        <p:spPr>
          <a:xfrm>
            <a:off x="2709862" y="5286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49D06C9-9E06-4728-9C75-17BE08D4A347}"/>
              </a:ext>
            </a:extLst>
          </p:cNvPr>
          <p:cNvSpPr/>
          <p:nvPr/>
        </p:nvSpPr>
        <p:spPr>
          <a:xfrm>
            <a:off x="3338512" y="5286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EDBCAC5-6F32-4982-846B-79C1E511CBB2}"/>
              </a:ext>
            </a:extLst>
          </p:cNvPr>
          <p:cNvSpPr/>
          <p:nvPr/>
        </p:nvSpPr>
        <p:spPr>
          <a:xfrm>
            <a:off x="394811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959B48D-DA21-41BB-8E1A-43EBF69CC82C}"/>
              </a:ext>
            </a:extLst>
          </p:cNvPr>
          <p:cNvSpPr/>
          <p:nvPr/>
        </p:nvSpPr>
        <p:spPr>
          <a:xfrm>
            <a:off x="4938712" y="3000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BE55AB-CB11-4309-A110-B124B4317DFB}"/>
              </a:ext>
            </a:extLst>
          </p:cNvPr>
          <p:cNvSpPr/>
          <p:nvPr/>
        </p:nvSpPr>
        <p:spPr>
          <a:xfrm>
            <a:off x="5548312" y="3000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536235-32A8-4966-A618-6EC6EA93F7CD}"/>
              </a:ext>
            </a:extLst>
          </p:cNvPr>
          <p:cNvSpPr/>
          <p:nvPr/>
        </p:nvSpPr>
        <p:spPr>
          <a:xfrm>
            <a:off x="6176962" y="3000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46B210E-F664-4864-8692-765A82DFAAC0}"/>
              </a:ext>
            </a:extLst>
          </p:cNvPr>
          <p:cNvSpPr/>
          <p:nvPr/>
        </p:nvSpPr>
        <p:spPr>
          <a:xfrm>
            <a:off x="6786562" y="3000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56207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A9B61DA-FF78-4B78-92EF-2A933C04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0C231F9B-9392-4C67-A91B-664AC16952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25"/>
                <a:ext cx="10744200" cy="4605338"/>
              </a:xfrm>
            </p:spPr>
            <p:txBody>
              <a:bodyPr/>
              <a:lstStyle/>
              <a:p>
                <a:r>
                  <a:rPr lang="en-US" dirty="0"/>
                  <a:t>In how many ways can you chose 3 out of these bottles?</a:t>
                </a:r>
                <a:br>
                  <a:rPr lang="en-US" dirty="0"/>
                </a:br>
                <a:r>
                  <a:rPr lang="en-US" i="1" dirty="0">
                    <a:solidFill>
                      <a:schemeClr val="bg1"/>
                    </a:solidFill>
                  </a:rPr>
                  <a:t>Order </a:t>
                </a:r>
                <a:r>
                  <a:rPr lang="en-US" b="1" i="1" dirty="0">
                    <a:solidFill>
                      <a:schemeClr val="bg1"/>
                    </a:solidFill>
                  </a:rPr>
                  <a:t>doesn’t</a:t>
                </a:r>
                <a:r>
                  <a:rPr lang="en-US" i="1" dirty="0">
                    <a:solidFill>
                      <a:schemeClr val="bg1"/>
                    </a:solidFill>
                  </a:rPr>
                  <a:t> matter -&gt; counting </a:t>
                </a:r>
                <a:r>
                  <a:rPr lang="en-US" b="1" i="1" dirty="0">
                    <a:solidFill>
                      <a:schemeClr val="bg1"/>
                    </a:solidFill>
                  </a:rPr>
                  <a:t>combinations</a:t>
                </a:r>
                <a:r>
                  <a:rPr lang="en-US" i="1" dirty="0">
                    <a:solidFill>
                      <a:schemeClr val="bg1"/>
                    </a:solidFill>
                  </a:rPr>
                  <a:t> -&gt;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5,3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=5!/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3!2!</m:t>
                        </m:r>
                      </m:e>
                    </m:d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0C231F9B-9392-4C67-A91B-664AC16952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25"/>
                <a:ext cx="10744200" cy="4605338"/>
              </a:xfrm>
              <a:blipFill>
                <a:blip r:embed="rId2"/>
                <a:stretch>
                  <a:fillRect l="-1022" t="-238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FC666-CCCC-4D08-8298-7FF91E6FD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DD997-AD60-43BA-9BF5-257A397C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pPr/>
              <a:t>12</a:t>
            </a:fld>
            <a:endParaRPr lang="en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0F1A70-9F61-4AF9-8E18-DB34DE2A2D75}"/>
              </a:ext>
            </a:extLst>
          </p:cNvPr>
          <p:cNvGrpSpPr/>
          <p:nvPr/>
        </p:nvGrpSpPr>
        <p:grpSpPr>
          <a:xfrm>
            <a:off x="3293055" y="2548757"/>
            <a:ext cx="5605890" cy="3807593"/>
            <a:chOff x="3304128" y="3078982"/>
            <a:chExt cx="5605890" cy="380759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7F2D59-B73D-4D66-B676-672DDA233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81" r="81429" b="7698"/>
            <a:stretch/>
          </p:blipFill>
          <p:spPr>
            <a:xfrm>
              <a:off x="5552871" y="3078982"/>
              <a:ext cx="1086258" cy="377664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A924BCE-21EE-4FE1-8ECD-A2208A685F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42" t="6749" r="61236" b="5063"/>
            <a:stretch/>
          </p:blipFill>
          <p:spPr>
            <a:xfrm>
              <a:off x="6685435" y="3081355"/>
              <a:ext cx="1110991" cy="377664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63D9A46-254C-48D5-B8D3-EF18E9434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812" t="6749" r="19318" b="5063"/>
            <a:stretch/>
          </p:blipFill>
          <p:spPr>
            <a:xfrm>
              <a:off x="7823760" y="3109932"/>
              <a:ext cx="1086258" cy="377664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97D3D09-966E-457B-A348-316585735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979" t="9881" r="27" b="7698"/>
            <a:stretch/>
          </p:blipFill>
          <p:spPr>
            <a:xfrm>
              <a:off x="3304128" y="3088508"/>
              <a:ext cx="1110992" cy="377664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2A6C737-7BF6-4B6B-A019-022EDCBAF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91" t="3190" r="39021"/>
            <a:stretch/>
          </p:blipFill>
          <p:spPr>
            <a:xfrm>
              <a:off x="4408834" y="3155989"/>
              <a:ext cx="1097732" cy="37020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5109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62D04-DC7C-4ED5-A3B1-12D1B9B4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40" dirty="0"/>
              <a:t>Combinations with repetitions</a:t>
            </a:r>
            <a:endParaRPr lang="en-BE" spc="-14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0852-C794-47DA-9023-1A3A3402E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4672013"/>
          </a:xfrm>
        </p:spPr>
        <p:txBody>
          <a:bodyPr>
            <a:normAutofit/>
          </a:bodyPr>
          <a:lstStyle/>
          <a:p>
            <a:r>
              <a:rPr lang="en-US" sz="3200" dirty="0"/>
              <a:t>How many ways are there to place 4 colored balls in a bag, when each ball should be either </a:t>
            </a:r>
            <a:r>
              <a:rPr lang="en-US" sz="3200" dirty="0">
                <a:solidFill>
                  <a:srgbClr val="FF7C80"/>
                </a:solidFill>
              </a:rPr>
              <a:t>Red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sz="3200" dirty="0"/>
              <a:t>, or 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Blue</a:t>
            </a:r>
            <a:r>
              <a:rPr lang="en-US" sz="3200" dirty="0"/>
              <a:t>?</a:t>
            </a:r>
          </a:p>
          <a:p>
            <a:endParaRPr lang="en-BE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E689B-9E58-4F2B-92E4-7C191FD2A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A7EBC-AB2E-4218-ACDA-95895BEFB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120</a:t>
            </a:fld>
            <a:endParaRPr lang="en-B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0D5C34-8DB5-49FD-8155-CA3647F46FE9}"/>
              </a:ext>
            </a:extLst>
          </p:cNvPr>
          <p:cNvSpPr/>
          <p:nvPr/>
        </p:nvSpPr>
        <p:spPr>
          <a:xfrm>
            <a:off x="210026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7177F1-195C-4DC2-BDDD-731FF20E710F}"/>
              </a:ext>
            </a:extLst>
          </p:cNvPr>
          <p:cNvSpPr/>
          <p:nvPr/>
        </p:nvSpPr>
        <p:spPr>
          <a:xfrm>
            <a:off x="270986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27085A-1C93-46B1-B6DB-E5E5B568FB01}"/>
              </a:ext>
            </a:extLst>
          </p:cNvPr>
          <p:cNvSpPr/>
          <p:nvPr/>
        </p:nvSpPr>
        <p:spPr>
          <a:xfrm>
            <a:off x="333851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6E73C2-277C-452C-A667-5270B1E6F1F7}"/>
              </a:ext>
            </a:extLst>
          </p:cNvPr>
          <p:cNvSpPr/>
          <p:nvPr/>
        </p:nvSpPr>
        <p:spPr>
          <a:xfrm>
            <a:off x="394811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3B5F2A-A4B4-4384-9176-0E2AE29026BB}"/>
              </a:ext>
            </a:extLst>
          </p:cNvPr>
          <p:cNvSpPr/>
          <p:nvPr/>
        </p:nvSpPr>
        <p:spPr>
          <a:xfrm>
            <a:off x="210026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3CF5D-7A85-448B-9153-2980167731E2}"/>
              </a:ext>
            </a:extLst>
          </p:cNvPr>
          <p:cNvSpPr/>
          <p:nvPr/>
        </p:nvSpPr>
        <p:spPr>
          <a:xfrm>
            <a:off x="270986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046293-2E31-4290-90AA-939FBF45E8AF}"/>
              </a:ext>
            </a:extLst>
          </p:cNvPr>
          <p:cNvSpPr/>
          <p:nvPr/>
        </p:nvSpPr>
        <p:spPr>
          <a:xfrm>
            <a:off x="333851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1BE641-BB63-451F-BCCB-2D2C103CF6C4}"/>
              </a:ext>
            </a:extLst>
          </p:cNvPr>
          <p:cNvSpPr/>
          <p:nvPr/>
        </p:nvSpPr>
        <p:spPr>
          <a:xfrm>
            <a:off x="394811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32BF36-FBD5-44B3-B46A-929D6D5F80A3}"/>
              </a:ext>
            </a:extLst>
          </p:cNvPr>
          <p:cNvSpPr/>
          <p:nvPr/>
        </p:nvSpPr>
        <p:spPr>
          <a:xfrm>
            <a:off x="210026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908EEB-F8B6-42C9-A1BF-E06604427491}"/>
              </a:ext>
            </a:extLst>
          </p:cNvPr>
          <p:cNvSpPr/>
          <p:nvPr/>
        </p:nvSpPr>
        <p:spPr>
          <a:xfrm>
            <a:off x="270986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C360BB-FB76-4152-92E0-20942A9523F8}"/>
              </a:ext>
            </a:extLst>
          </p:cNvPr>
          <p:cNvSpPr/>
          <p:nvPr/>
        </p:nvSpPr>
        <p:spPr>
          <a:xfrm>
            <a:off x="333851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5EBC6C-0347-4EBA-9FCD-F6F28C780128}"/>
              </a:ext>
            </a:extLst>
          </p:cNvPr>
          <p:cNvSpPr/>
          <p:nvPr/>
        </p:nvSpPr>
        <p:spPr>
          <a:xfrm>
            <a:off x="3948112" y="4143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E1F1FE-6200-4A70-881D-7FEAA57AF4E4}"/>
              </a:ext>
            </a:extLst>
          </p:cNvPr>
          <p:cNvSpPr/>
          <p:nvPr/>
        </p:nvSpPr>
        <p:spPr>
          <a:xfrm>
            <a:off x="2100262" y="4714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DBA08D8-A8D7-45F3-A96A-DDA8498C5524}"/>
              </a:ext>
            </a:extLst>
          </p:cNvPr>
          <p:cNvSpPr/>
          <p:nvPr/>
        </p:nvSpPr>
        <p:spPr>
          <a:xfrm>
            <a:off x="2709862" y="4714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4B26BBF-5BD7-41D6-959A-173A8006A537}"/>
              </a:ext>
            </a:extLst>
          </p:cNvPr>
          <p:cNvSpPr/>
          <p:nvPr/>
        </p:nvSpPr>
        <p:spPr>
          <a:xfrm>
            <a:off x="3338512" y="4714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F97708A-703B-4F00-A638-2F2BC643B418}"/>
              </a:ext>
            </a:extLst>
          </p:cNvPr>
          <p:cNvSpPr/>
          <p:nvPr/>
        </p:nvSpPr>
        <p:spPr>
          <a:xfrm>
            <a:off x="3948112" y="4714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266700E-ABE2-45A6-9009-C6018CC5D530}"/>
              </a:ext>
            </a:extLst>
          </p:cNvPr>
          <p:cNvSpPr/>
          <p:nvPr/>
        </p:nvSpPr>
        <p:spPr>
          <a:xfrm>
            <a:off x="2100262" y="5286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467963A-0CEC-4A2B-859C-EB3D60AD891C}"/>
              </a:ext>
            </a:extLst>
          </p:cNvPr>
          <p:cNvSpPr/>
          <p:nvPr/>
        </p:nvSpPr>
        <p:spPr>
          <a:xfrm>
            <a:off x="2709862" y="5286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49D06C9-9E06-4728-9C75-17BE08D4A347}"/>
              </a:ext>
            </a:extLst>
          </p:cNvPr>
          <p:cNvSpPr/>
          <p:nvPr/>
        </p:nvSpPr>
        <p:spPr>
          <a:xfrm>
            <a:off x="3338512" y="5286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EDBCAC5-6F32-4982-846B-79C1E511CBB2}"/>
              </a:ext>
            </a:extLst>
          </p:cNvPr>
          <p:cNvSpPr/>
          <p:nvPr/>
        </p:nvSpPr>
        <p:spPr>
          <a:xfrm>
            <a:off x="394811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959B48D-DA21-41BB-8E1A-43EBF69CC82C}"/>
              </a:ext>
            </a:extLst>
          </p:cNvPr>
          <p:cNvSpPr/>
          <p:nvPr/>
        </p:nvSpPr>
        <p:spPr>
          <a:xfrm>
            <a:off x="4938712" y="3000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BE55AB-CB11-4309-A110-B124B4317DFB}"/>
              </a:ext>
            </a:extLst>
          </p:cNvPr>
          <p:cNvSpPr/>
          <p:nvPr/>
        </p:nvSpPr>
        <p:spPr>
          <a:xfrm>
            <a:off x="5548312" y="3000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536235-32A8-4966-A618-6EC6EA93F7CD}"/>
              </a:ext>
            </a:extLst>
          </p:cNvPr>
          <p:cNvSpPr/>
          <p:nvPr/>
        </p:nvSpPr>
        <p:spPr>
          <a:xfrm>
            <a:off x="6176962" y="3000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46B210E-F664-4864-8692-765A82DFAAC0}"/>
              </a:ext>
            </a:extLst>
          </p:cNvPr>
          <p:cNvSpPr/>
          <p:nvPr/>
        </p:nvSpPr>
        <p:spPr>
          <a:xfrm>
            <a:off x="6786562" y="3000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B918A3B-2DC3-4356-B190-091AFE1C2B53}"/>
              </a:ext>
            </a:extLst>
          </p:cNvPr>
          <p:cNvSpPr/>
          <p:nvPr/>
        </p:nvSpPr>
        <p:spPr>
          <a:xfrm>
            <a:off x="493871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FBF5A9-9B45-47B5-96FD-B6448F23302B}"/>
              </a:ext>
            </a:extLst>
          </p:cNvPr>
          <p:cNvSpPr/>
          <p:nvPr/>
        </p:nvSpPr>
        <p:spPr>
          <a:xfrm>
            <a:off x="554831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6A37ED-C479-42DD-9F4A-D820065EAA7F}"/>
              </a:ext>
            </a:extLst>
          </p:cNvPr>
          <p:cNvSpPr/>
          <p:nvPr/>
        </p:nvSpPr>
        <p:spPr>
          <a:xfrm>
            <a:off x="617696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ECBAE56-4003-4CAE-B405-99390CE54C03}"/>
              </a:ext>
            </a:extLst>
          </p:cNvPr>
          <p:cNvSpPr/>
          <p:nvPr/>
        </p:nvSpPr>
        <p:spPr>
          <a:xfrm>
            <a:off x="678656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94B962B-D266-4B2E-B6F1-009DC2211A26}"/>
              </a:ext>
            </a:extLst>
          </p:cNvPr>
          <p:cNvSpPr/>
          <p:nvPr/>
        </p:nvSpPr>
        <p:spPr>
          <a:xfrm>
            <a:off x="493871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3EB43E5-4FC3-4B63-A848-6FAF9D77B1BE}"/>
              </a:ext>
            </a:extLst>
          </p:cNvPr>
          <p:cNvSpPr/>
          <p:nvPr/>
        </p:nvSpPr>
        <p:spPr>
          <a:xfrm>
            <a:off x="5548312" y="4143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45D6F52-0E7E-44CD-9CF8-5649B4414627}"/>
              </a:ext>
            </a:extLst>
          </p:cNvPr>
          <p:cNvSpPr/>
          <p:nvPr/>
        </p:nvSpPr>
        <p:spPr>
          <a:xfrm>
            <a:off x="6176962" y="4143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2ED0893-7CAB-4639-B6AF-18D4AF4B824D}"/>
              </a:ext>
            </a:extLst>
          </p:cNvPr>
          <p:cNvSpPr/>
          <p:nvPr/>
        </p:nvSpPr>
        <p:spPr>
          <a:xfrm>
            <a:off x="6786562" y="4143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CF79FED-6CC5-44A4-8A43-7DE8EED5D1C5}"/>
              </a:ext>
            </a:extLst>
          </p:cNvPr>
          <p:cNvSpPr/>
          <p:nvPr/>
        </p:nvSpPr>
        <p:spPr>
          <a:xfrm>
            <a:off x="4938712" y="4714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34699-792A-4C32-AEF4-CA8719D321B6}"/>
              </a:ext>
            </a:extLst>
          </p:cNvPr>
          <p:cNvSpPr/>
          <p:nvPr/>
        </p:nvSpPr>
        <p:spPr>
          <a:xfrm>
            <a:off x="5548312" y="4714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2D00D01-7047-402B-9F9F-ED595AE53BC6}"/>
              </a:ext>
            </a:extLst>
          </p:cNvPr>
          <p:cNvSpPr/>
          <p:nvPr/>
        </p:nvSpPr>
        <p:spPr>
          <a:xfrm>
            <a:off x="6176962" y="47148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B9ACC3-8E44-47A2-9DB3-D8ACF3BC5ECC}"/>
              </a:ext>
            </a:extLst>
          </p:cNvPr>
          <p:cNvSpPr/>
          <p:nvPr/>
        </p:nvSpPr>
        <p:spPr>
          <a:xfrm>
            <a:off x="6786562" y="47148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048A983-69BE-4B11-B62A-F0D754217C6F}"/>
              </a:ext>
            </a:extLst>
          </p:cNvPr>
          <p:cNvSpPr/>
          <p:nvPr/>
        </p:nvSpPr>
        <p:spPr>
          <a:xfrm>
            <a:off x="4938712" y="5286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076CC70-6F3F-459F-9F54-C231F90A1227}"/>
              </a:ext>
            </a:extLst>
          </p:cNvPr>
          <p:cNvSpPr/>
          <p:nvPr/>
        </p:nvSpPr>
        <p:spPr>
          <a:xfrm>
            <a:off x="554831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2F5A9CF-9A07-4071-AAB0-86A77D6D2EF2}"/>
              </a:ext>
            </a:extLst>
          </p:cNvPr>
          <p:cNvSpPr/>
          <p:nvPr/>
        </p:nvSpPr>
        <p:spPr>
          <a:xfrm>
            <a:off x="617696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BC9780B-7B12-4485-BF81-C507AFCCC114}"/>
              </a:ext>
            </a:extLst>
          </p:cNvPr>
          <p:cNvSpPr/>
          <p:nvPr/>
        </p:nvSpPr>
        <p:spPr>
          <a:xfrm>
            <a:off x="678656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888865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62D04-DC7C-4ED5-A3B1-12D1B9B4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40" dirty="0"/>
              <a:t>Combinations with repetitions</a:t>
            </a:r>
            <a:endParaRPr lang="en-BE" spc="-14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0852-C794-47DA-9023-1A3A3402E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4672013"/>
          </a:xfrm>
        </p:spPr>
        <p:txBody>
          <a:bodyPr>
            <a:normAutofit/>
          </a:bodyPr>
          <a:lstStyle/>
          <a:p>
            <a:r>
              <a:rPr lang="en-US" sz="3200" dirty="0"/>
              <a:t>How many ways are there to place 4 colored balls in a bag, when each ball should be either </a:t>
            </a:r>
            <a:r>
              <a:rPr lang="en-US" sz="3200" dirty="0">
                <a:solidFill>
                  <a:srgbClr val="FF7C80"/>
                </a:solidFill>
              </a:rPr>
              <a:t>Red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sz="3200" dirty="0"/>
              <a:t>, or 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Blue</a:t>
            </a:r>
            <a:r>
              <a:rPr lang="en-US" sz="3200" dirty="0"/>
              <a:t>?</a:t>
            </a:r>
          </a:p>
          <a:p>
            <a:endParaRPr lang="en-BE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E689B-9E58-4F2B-92E4-7C191FD2A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A7EBC-AB2E-4218-ACDA-95895BEFB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121</a:t>
            </a:fld>
            <a:endParaRPr lang="en-B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0D5C34-8DB5-49FD-8155-CA3647F46FE9}"/>
              </a:ext>
            </a:extLst>
          </p:cNvPr>
          <p:cNvSpPr/>
          <p:nvPr/>
        </p:nvSpPr>
        <p:spPr>
          <a:xfrm>
            <a:off x="210026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7177F1-195C-4DC2-BDDD-731FF20E710F}"/>
              </a:ext>
            </a:extLst>
          </p:cNvPr>
          <p:cNvSpPr/>
          <p:nvPr/>
        </p:nvSpPr>
        <p:spPr>
          <a:xfrm>
            <a:off x="270986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27085A-1C93-46B1-B6DB-E5E5B568FB01}"/>
              </a:ext>
            </a:extLst>
          </p:cNvPr>
          <p:cNvSpPr/>
          <p:nvPr/>
        </p:nvSpPr>
        <p:spPr>
          <a:xfrm>
            <a:off x="333851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6E73C2-277C-452C-A667-5270B1E6F1F7}"/>
              </a:ext>
            </a:extLst>
          </p:cNvPr>
          <p:cNvSpPr/>
          <p:nvPr/>
        </p:nvSpPr>
        <p:spPr>
          <a:xfrm>
            <a:off x="394811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3B5F2A-A4B4-4384-9176-0E2AE29026BB}"/>
              </a:ext>
            </a:extLst>
          </p:cNvPr>
          <p:cNvSpPr/>
          <p:nvPr/>
        </p:nvSpPr>
        <p:spPr>
          <a:xfrm>
            <a:off x="210026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3CF5D-7A85-448B-9153-2980167731E2}"/>
              </a:ext>
            </a:extLst>
          </p:cNvPr>
          <p:cNvSpPr/>
          <p:nvPr/>
        </p:nvSpPr>
        <p:spPr>
          <a:xfrm>
            <a:off x="270986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046293-2E31-4290-90AA-939FBF45E8AF}"/>
              </a:ext>
            </a:extLst>
          </p:cNvPr>
          <p:cNvSpPr/>
          <p:nvPr/>
        </p:nvSpPr>
        <p:spPr>
          <a:xfrm>
            <a:off x="333851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1BE641-BB63-451F-BCCB-2D2C103CF6C4}"/>
              </a:ext>
            </a:extLst>
          </p:cNvPr>
          <p:cNvSpPr/>
          <p:nvPr/>
        </p:nvSpPr>
        <p:spPr>
          <a:xfrm>
            <a:off x="394811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32BF36-FBD5-44B3-B46A-929D6D5F80A3}"/>
              </a:ext>
            </a:extLst>
          </p:cNvPr>
          <p:cNvSpPr/>
          <p:nvPr/>
        </p:nvSpPr>
        <p:spPr>
          <a:xfrm>
            <a:off x="210026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908EEB-F8B6-42C9-A1BF-E06604427491}"/>
              </a:ext>
            </a:extLst>
          </p:cNvPr>
          <p:cNvSpPr/>
          <p:nvPr/>
        </p:nvSpPr>
        <p:spPr>
          <a:xfrm>
            <a:off x="270986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C360BB-FB76-4152-92E0-20942A9523F8}"/>
              </a:ext>
            </a:extLst>
          </p:cNvPr>
          <p:cNvSpPr/>
          <p:nvPr/>
        </p:nvSpPr>
        <p:spPr>
          <a:xfrm>
            <a:off x="333851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5EBC6C-0347-4EBA-9FCD-F6F28C780128}"/>
              </a:ext>
            </a:extLst>
          </p:cNvPr>
          <p:cNvSpPr/>
          <p:nvPr/>
        </p:nvSpPr>
        <p:spPr>
          <a:xfrm>
            <a:off x="3948112" y="4143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E1F1FE-6200-4A70-881D-7FEAA57AF4E4}"/>
              </a:ext>
            </a:extLst>
          </p:cNvPr>
          <p:cNvSpPr/>
          <p:nvPr/>
        </p:nvSpPr>
        <p:spPr>
          <a:xfrm>
            <a:off x="2100262" y="4714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DBA08D8-A8D7-45F3-A96A-DDA8498C5524}"/>
              </a:ext>
            </a:extLst>
          </p:cNvPr>
          <p:cNvSpPr/>
          <p:nvPr/>
        </p:nvSpPr>
        <p:spPr>
          <a:xfrm>
            <a:off x="2709862" y="4714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4B26BBF-5BD7-41D6-959A-173A8006A537}"/>
              </a:ext>
            </a:extLst>
          </p:cNvPr>
          <p:cNvSpPr/>
          <p:nvPr/>
        </p:nvSpPr>
        <p:spPr>
          <a:xfrm>
            <a:off x="3338512" y="4714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F97708A-703B-4F00-A638-2F2BC643B418}"/>
              </a:ext>
            </a:extLst>
          </p:cNvPr>
          <p:cNvSpPr/>
          <p:nvPr/>
        </p:nvSpPr>
        <p:spPr>
          <a:xfrm>
            <a:off x="3948112" y="4714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266700E-ABE2-45A6-9009-C6018CC5D530}"/>
              </a:ext>
            </a:extLst>
          </p:cNvPr>
          <p:cNvSpPr/>
          <p:nvPr/>
        </p:nvSpPr>
        <p:spPr>
          <a:xfrm>
            <a:off x="2100262" y="5286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467963A-0CEC-4A2B-859C-EB3D60AD891C}"/>
              </a:ext>
            </a:extLst>
          </p:cNvPr>
          <p:cNvSpPr/>
          <p:nvPr/>
        </p:nvSpPr>
        <p:spPr>
          <a:xfrm>
            <a:off x="2709862" y="5286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49D06C9-9E06-4728-9C75-17BE08D4A347}"/>
              </a:ext>
            </a:extLst>
          </p:cNvPr>
          <p:cNvSpPr/>
          <p:nvPr/>
        </p:nvSpPr>
        <p:spPr>
          <a:xfrm>
            <a:off x="3338512" y="5286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EDBCAC5-6F32-4982-846B-79C1E511CBB2}"/>
              </a:ext>
            </a:extLst>
          </p:cNvPr>
          <p:cNvSpPr/>
          <p:nvPr/>
        </p:nvSpPr>
        <p:spPr>
          <a:xfrm>
            <a:off x="394811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959B48D-DA21-41BB-8E1A-43EBF69CC82C}"/>
              </a:ext>
            </a:extLst>
          </p:cNvPr>
          <p:cNvSpPr/>
          <p:nvPr/>
        </p:nvSpPr>
        <p:spPr>
          <a:xfrm>
            <a:off x="4938712" y="3000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BE55AB-CB11-4309-A110-B124B4317DFB}"/>
              </a:ext>
            </a:extLst>
          </p:cNvPr>
          <p:cNvSpPr/>
          <p:nvPr/>
        </p:nvSpPr>
        <p:spPr>
          <a:xfrm>
            <a:off x="5548312" y="3000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536235-32A8-4966-A618-6EC6EA93F7CD}"/>
              </a:ext>
            </a:extLst>
          </p:cNvPr>
          <p:cNvSpPr/>
          <p:nvPr/>
        </p:nvSpPr>
        <p:spPr>
          <a:xfrm>
            <a:off x="6176962" y="3000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46B210E-F664-4864-8692-765A82DFAAC0}"/>
              </a:ext>
            </a:extLst>
          </p:cNvPr>
          <p:cNvSpPr/>
          <p:nvPr/>
        </p:nvSpPr>
        <p:spPr>
          <a:xfrm>
            <a:off x="6786562" y="3000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B918A3B-2DC3-4356-B190-091AFE1C2B53}"/>
              </a:ext>
            </a:extLst>
          </p:cNvPr>
          <p:cNvSpPr/>
          <p:nvPr/>
        </p:nvSpPr>
        <p:spPr>
          <a:xfrm>
            <a:off x="493871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FBF5A9-9B45-47B5-96FD-B6448F23302B}"/>
              </a:ext>
            </a:extLst>
          </p:cNvPr>
          <p:cNvSpPr/>
          <p:nvPr/>
        </p:nvSpPr>
        <p:spPr>
          <a:xfrm>
            <a:off x="554831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6A37ED-C479-42DD-9F4A-D820065EAA7F}"/>
              </a:ext>
            </a:extLst>
          </p:cNvPr>
          <p:cNvSpPr/>
          <p:nvPr/>
        </p:nvSpPr>
        <p:spPr>
          <a:xfrm>
            <a:off x="617696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ECBAE56-4003-4CAE-B405-99390CE54C03}"/>
              </a:ext>
            </a:extLst>
          </p:cNvPr>
          <p:cNvSpPr/>
          <p:nvPr/>
        </p:nvSpPr>
        <p:spPr>
          <a:xfrm>
            <a:off x="678656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94B962B-D266-4B2E-B6F1-009DC2211A26}"/>
              </a:ext>
            </a:extLst>
          </p:cNvPr>
          <p:cNvSpPr/>
          <p:nvPr/>
        </p:nvSpPr>
        <p:spPr>
          <a:xfrm>
            <a:off x="493871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3EB43E5-4FC3-4B63-A848-6FAF9D77B1BE}"/>
              </a:ext>
            </a:extLst>
          </p:cNvPr>
          <p:cNvSpPr/>
          <p:nvPr/>
        </p:nvSpPr>
        <p:spPr>
          <a:xfrm>
            <a:off x="5548312" y="4143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45D6F52-0E7E-44CD-9CF8-5649B4414627}"/>
              </a:ext>
            </a:extLst>
          </p:cNvPr>
          <p:cNvSpPr/>
          <p:nvPr/>
        </p:nvSpPr>
        <p:spPr>
          <a:xfrm>
            <a:off x="6176962" y="4143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2ED0893-7CAB-4639-B6AF-18D4AF4B824D}"/>
              </a:ext>
            </a:extLst>
          </p:cNvPr>
          <p:cNvSpPr/>
          <p:nvPr/>
        </p:nvSpPr>
        <p:spPr>
          <a:xfrm>
            <a:off x="6786562" y="4143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CF79FED-6CC5-44A4-8A43-7DE8EED5D1C5}"/>
              </a:ext>
            </a:extLst>
          </p:cNvPr>
          <p:cNvSpPr/>
          <p:nvPr/>
        </p:nvSpPr>
        <p:spPr>
          <a:xfrm>
            <a:off x="4938712" y="4714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34699-792A-4C32-AEF4-CA8719D321B6}"/>
              </a:ext>
            </a:extLst>
          </p:cNvPr>
          <p:cNvSpPr/>
          <p:nvPr/>
        </p:nvSpPr>
        <p:spPr>
          <a:xfrm>
            <a:off x="5548312" y="4714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2D00D01-7047-402B-9F9F-ED595AE53BC6}"/>
              </a:ext>
            </a:extLst>
          </p:cNvPr>
          <p:cNvSpPr/>
          <p:nvPr/>
        </p:nvSpPr>
        <p:spPr>
          <a:xfrm>
            <a:off x="6176962" y="47148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B9ACC3-8E44-47A2-9DB3-D8ACF3BC5ECC}"/>
              </a:ext>
            </a:extLst>
          </p:cNvPr>
          <p:cNvSpPr/>
          <p:nvPr/>
        </p:nvSpPr>
        <p:spPr>
          <a:xfrm>
            <a:off x="6786562" y="47148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048A983-69BE-4B11-B62A-F0D754217C6F}"/>
              </a:ext>
            </a:extLst>
          </p:cNvPr>
          <p:cNvSpPr/>
          <p:nvPr/>
        </p:nvSpPr>
        <p:spPr>
          <a:xfrm>
            <a:off x="4938712" y="5286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076CC70-6F3F-459F-9F54-C231F90A1227}"/>
              </a:ext>
            </a:extLst>
          </p:cNvPr>
          <p:cNvSpPr/>
          <p:nvPr/>
        </p:nvSpPr>
        <p:spPr>
          <a:xfrm>
            <a:off x="554831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2F5A9CF-9A07-4071-AAB0-86A77D6D2EF2}"/>
              </a:ext>
            </a:extLst>
          </p:cNvPr>
          <p:cNvSpPr/>
          <p:nvPr/>
        </p:nvSpPr>
        <p:spPr>
          <a:xfrm>
            <a:off x="617696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BC9780B-7B12-4485-BF81-C507AFCCC114}"/>
              </a:ext>
            </a:extLst>
          </p:cNvPr>
          <p:cNvSpPr/>
          <p:nvPr/>
        </p:nvSpPr>
        <p:spPr>
          <a:xfrm>
            <a:off x="678656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3DEAF95-FC31-4033-A1D3-9D3BDB10064C}"/>
              </a:ext>
            </a:extLst>
          </p:cNvPr>
          <p:cNvSpPr/>
          <p:nvPr/>
        </p:nvSpPr>
        <p:spPr>
          <a:xfrm>
            <a:off x="7777162" y="3000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8145A7F-A0FD-42FF-9019-7B354B35C29F}"/>
              </a:ext>
            </a:extLst>
          </p:cNvPr>
          <p:cNvSpPr/>
          <p:nvPr/>
        </p:nvSpPr>
        <p:spPr>
          <a:xfrm>
            <a:off x="8386762" y="3000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E109A0-28B1-4FA6-BD2A-25A161CB9CF7}"/>
              </a:ext>
            </a:extLst>
          </p:cNvPr>
          <p:cNvSpPr/>
          <p:nvPr/>
        </p:nvSpPr>
        <p:spPr>
          <a:xfrm>
            <a:off x="9015412" y="3000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4A3E6F7-A79A-4275-A6CC-C66008212C82}"/>
              </a:ext>
            </a:extLst>
          </p:cNvPr>
          <p:cNvSpPr/>
          <p:nvPr/>
        </p:nvSpPr>
        <p:spPr>
          <a:xfrm>
            <a:off x="9625012" y="3000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591882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62D04-DC7C-4ED5-A3B1-12D1B9B4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40" dirty="0"/>
              <a:t>Combinations with repetitions</a:t>
            </a:r>
            <a:endParaRPr lang="en-BE" spc="-14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0852-C794-47DA-9023-1A3A3402E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4672013"/>
          </a:xfrm>
        </p:spPr>
        <p:txBody>
          <a:bodyPr>
            <a:normAutofit/>
          </a:bodyPr>
          <a:lstStyle/>
          <a:p>
            <a:r>
              <a:rPr lang="en-US" sz="3200" dirty="0"/>
              <a:t>How many ways are there to place 4 colored balls in a bag, when each ball should be either </a:t>
            </a:r>
            <a:r>
              <a:rPr lang="en-US" sz="3200" dirty="0">
                <a:solidFill>
                  <a:srgbClr val="FF7C80"/>
                </a:solidFill>
              </a:rPr>
              <a:t>Red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sz="3200" dirty="0"/>
              <a:t>, or 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Blue</a:t>
            </a:r>
            <a:r>
              <a:rPr lang="en-US" sz="3200" dirty="0"/>
              <a:t>?</a:t>
            </a:r>
          </a:p>
          <a:p>
            <a:endParaRPr lang="en-BE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E689B-9E58-4F2B-92E4-7C191FD2A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A7EBC-AB2E-4218-ACDA-95895BEFB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122</a:t>
            </a:fld>
            <a:endParaRPr lang="en-B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0D5C34-8DB5-49FD-8155-CA3647F46FE9}"/>
              </a:ext>
            </a:extLst>
          </p:cNvPr>
          <p:cNvSpPr/>
          <p:nvPr/>
        </p:nvSpPr>
        <p:spPr>
          <a:xfrm>
            <a:off x="210026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7177F1-195C-4DC2-BDDD-731FF20E710F}"/>
              </a:ext>
            </a:extLst>
          </p:cNvPr>
          <p:cNvSpPr/>
          <p:nvPr/>
        </p:nvSpPr>
        <p:spPr>
          <a:xfrm>
            <a:off x="270986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27085A-1C93-46B1-B6DB-E5E5B568FB01}"/>
              </a:ext>
            </a:extLst>
          </p:cNvPr>
          <p:cNvSpPr/>
          <p:nvPr/>
        </p:nvSpPr>
        <p:spPr>
          <a:xfrm>
            <a:off x="333851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6E73C2-277C-452C-A667-5270B1E6F1F7}"/>
              </a:ext>
            </a:extLst>
          </p:cNvPr>
          <p:cNvSpPr/>
          <p:nvPr/>
        </p:nvSpPr>
        <p:spPr>
          <a:xfrm>
            <a:off x="394811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3B5F2A-A4B4-4384-9176-0E2AE29026BB}"/>
              </a:ext>
            </a:extLst>
          </p:cNvPr>
          <p:cNvSpPr/>
          <p:nvPr/>
        </p:nvSpPr>
        <p:spPr>
          <a:xfrm>
            <a:off x="210026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3CF5D-7A85-448B-9153-2980167731E2}"/>
              </a:ext>
            </a:extLst>
          </p:cNvPr>
          <p:cNvSpPr/>
          <p:nvPr/>
        </p:nvSpPr>
        <p:spPr>
          <a:xfrm>
            <a:off x="270986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046293-2E31-4290-90AA-939FBF45E8AF}"/>
              </a:ext>
            </a:extLst>
          </p:cNvPr>
          <p:cNvSpPr/>
          <p:nvPr/>
        </p:nvSpPr>
        <p:spPr>
          <a:xfrm>
            <a:off x="333851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1BE641-BB63-451F-BCCB-2D2C103CF6C4}"/>
              </a:ext>
            </a:extLst>
          </p:cNvPr>
          <p:cNvSpPr/>
          <p:nvPr/>
        </p:nvSpPr>
        <p:spPr>
          <a:xfrm>
            <a:off x="394811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32BF36-FBD5-44B3-B46A-929D6D5F80A3}"/>
              </a:ext>
            </a:extLst>
          </p:cNvPr>
          <p:cNvSpPr/>
          <p:nvPr/>
        </p:nvSpPr>
        <p:spPr>
          <a:xfrm>
            <a:off x="210026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908EEB-F8B6-42C9-A1BF-E06604427491}"/>
              </a:ext>
            </a:extLst>
          </p:cNvPr>
          <p:cNvSpPr/>
          <p:nvPr/>
        </p:nvSpPr>
        <p:spPr>
          <a:xfrm>
            <a:off x="270986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C360BB-FB76-4152-92E0-20942A9523F8}"/>
              </a:ext>
            </a:extLst>
          </p:cNvPr>
          <p:cNvSpPr/>
          <p:nvPr/>
        </p:nvSpPr>
        <p:spPr>
          <a:xfrm>
            <a:off x="333851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5EBC6C-0347-4EBA-9FCD-F6F28C780128}"/>
              </a:ext>
            </a:extLst>
          </p:cNvPr>
          <p:cNvSpPr/>
          <p:nvPr/>
        </p:nvSpPr>
        <p:spPr>
          <a:xfrm>
            <a:off x="3948112" y="4143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E1F1FE-6200-4A70-881D-7FEAA57AF4E4}"/>
              </a:ext>
            </a:extLst>
          </p:cNvPr>
          <p:cNvSpPr/>
          <p:nvPr/>
        </p:nvSpPr>
        <p:spPr>
          <a:xfrm>
            <a:off x="2100262" y="4714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DBA08D8-A8D7-45F3-A96A-DDA8498C5524}"/>
              </a:ext>
            </a:extLst>
          </p:cNvPr>
          <p:cNvSpPr/>
          <p:nvPr/>
        </p:nvSpPr>
        <p:spPr>
          <a:xfrm>
            <a:off x="2709862" y="4714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4B26BBF-5BD7-41D6-959A-173A8006A537}"/>
              </a:ext>
            </a:extLst>
          </p:cNvPr>
          <p:cNvSpPr/>
          <p:nvPr/>
        </p:nvSpPr>
        <p:spPr>
          <a:xfrm>
            <a:off x="3338512" y="4714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F97708A-703B-4F00-A638-2F2BC643B418}"/>
              </a:ext>
            </a:extLst>
          </p:cNvPr>
          <p:cNvSpPr/>
          <p:nvPr/>
        </p:nvSpPr>
        <p:spPr>
          <a:xfrm>
            <a:off x="3948112" y="4714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266700E-ABE2-45A6-9009-C6018CC5D530}"/>
              </a:ext>
            </a:extLst>
          </p:cNvPr>
          <p:cNvSpPr/>
          <p:nvPr/>
        </p:nvSpPr>
        <p:spPr>
          <a:xfrm>
            <a:off x="2100262" y="5286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467963A-0CEC-4A2B-859C-EB3D60AD891C}"/>
              </a:ext>
            </a:extLst>
          </p:cNvPr>
          <p:cNvSpPr/>
          <p:nvPr/>
        </p:nvSpPr>
        <p:spPr>
          <a:xfrm>
            <a:off x="2709862" y="5286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49D06C9-9E06-4728-9C75-17BE08D4A347}"/>
              </a:ext>
            </a:extLst>
          </p:cNvPr>
          <p:cNvSpPr/>
          <p:nvPr/>
        </p:nvSpPr>
        <p:spPr>
          <a:xfrm>
            <a:off x="3338512" y="5286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EDBCAC5-6F32-4982-846B-79C1E511CBB2}"/>
              </a:ext>
            </a:extLst>
          </p:cNvPr>
          <p:cNvSpPr/>
          <p:nvPr/>
        </p:nvSpPr>
        <p:spPr>
          <a:xfrm>
            <a:off x="394811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959B48D-DA21-41BB-8E1A-43EBF69CC82C}"/>
              </a:ext>
            </a:extLst>
          </p:cNvPr>
          <p:cNvSpPr/>
          <p:nvPr/>
        </p:nvSpPr>
        <p:spPr>
          <a:xfrm>
            <a:off x="4938712" y="3000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BE55AB-CB11-4309-A110-B124B4317DFB}"/>
              </a:ext>
            </a:extLst>
          </p:cNvPr>
          <p:cNvSpPr/>
          <p:nvPr/>
        </p:nvSpPr>
        <p:spPr>
          <a:xfrm>
            <a:off x="5548312" y="3000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536235-32A8-4966-A618-6EC6EA93F7CD}"/>
              </a:ext>
            </a:extLst>
          </p:cNvPr>
          <p:cNvSpPr/>
          <p:nvPr/>
        </p:nvSpPr>
        <p:spPr>
          <a:xfrm>
            <a:off x="6176962" y="3000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46B210E-F664-4864-8692-765A82DFAAC0}"/>
              </a:ext>
            </a:extLst>
          </p:cNvPr>
          <p:cNvSpPr/>
          <p:nvPr/>
        </p:nvSpPr>
        <p:spPr>
          <a:xfrm>
            <a:off x="6786562" y="3000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B918A3B-2DC3-4356-B190-091AFE1C2B53}"/>
              </a:ext>
            </a:extLst>
          </p:cNvPr>
          <p:cNvSpPr/>
          <p:nvPr/>
        </p:nvSpPr>
        <p:spPr>
          <a:xfrm>
            <a:off x="493871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FBF5A9-9B45-47B5-96FD-B6448F23302B}"/>
              </a:ext>
            </a:extLst>
          </p:cNvPr>
          <p:cNvSpPr/>
          <p:nvPr/>
        </p:nvSpPr>
        <p:spPr>
          <a:xfrm>
            <a:off x="554831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6A37ED-C479-42DD-9F4A-D820065EAA7F}"/>
              </a:ext>
            </a:extLst>
          </p:cNvPr>
          <p:cNvSpPr/>
          <p:nvPr/>
        </p:nvSpPr>
        <p:spPr>
          <a:xfrm>
            <a:off x="617696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ECBAE56-4003-4CAE-B405-99390CE54C03}"/>
              </a:ext>
            </a:extLst>
          </p:cNvPr>
          <p:cNvSpPr/>
          <p:nvPr/>
        </p:nvSpPr>
        <p:spPr>
          <a:xfrm>
            <a:off x="678656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94B962B-D266-4B2E-B6F1-009DC2211A26}"/>
              </a:ext>
            </a:extLst>
          </p:cNvPr>
          <p:cNvSpPr/>
          <p:nvPr/>
        </p:nvSpPr>
        <p:spPr>
          <a:xfrm>
            <a:off x="493871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3EB43E5-4FC3-4B63-A848-6FAF9D77B1BE}"/>
              </a:ext>
            </a:extLst>
          </p:cNvPr>
          <p:cNvSpPr/>
          <p:nvPr/>
        </p:nvSpPr>
        <p:spPr>
          <a:xfrm>
            <a:off x="5548312" y="4143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45D6F52-0E7E-44CD-9CF8-5649B4414627}"/>
              </a:ext>
            </a:extLst>
          </p:cNvPr>
          <p:cNvSpPr/>
          <p:nvPr/>
        </p:nvSpPr>
        <p:spPr>
          <a:xfrm>
            <a:off x="6176962" y="4143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2ED0893-7CAB-4639-B6AF-18D4AF4B824D}"/>
              </a:ext>
            </a:extLst>
          </p:cNvPr>
          <p:cNvSpPr/>
          <p:nvPr/>
        </p:nvSpPr>
        <p:spPr>
          <a:xfrm>
            <a:off x="6786562" y="4143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CF79FED-6CC5-44A4-8A43-7DE8EED5D1C5}"/>
              </a:ext>
            </a:extLst>
          </p:cNvPr>
          <p:cNvSpPr/>
          <p:nvPr/>
        </p:nvSpPr>
        <p:spPr>
          <a:xfrm>
            <a:off x="4938712" y="4714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34699-792A-4C32-AEF4-CA8719D321B6}"/>
              </a:ext>
            </a:extLst>
          </p:cNvPr>
          <p:cNvSpPr/>
          <p:nvPr/>
        </p:nvSpPr>
        <p:spPr>
          <a:xfrm>
            <a:off x="5548312" y="4714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2D00D01-7047-402B-9F9F-ED595AE53BC6}"/>
              </a:ext>
            </a:extLst>
          </p:cNvPr>
          <p:cNvSpPr/>
          <p:nvPr/>
        </p:nvSpPr>
        <p:spPr>
          <a:xfrm>
            <a:off x="6176962" y="47148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B9ACC3-8E44-47A2-9DB3-D8ACF3BC5ECC}"/>
              </a:ext>
            </a:extLst>
          </p:cNvPr>
          <p:cNvSpPr/>
          <p:nvPr/>
        </p:nvSpPr>
        <p:spPr>
          <a:xfrm>
            <a:off x="6786562" y="47148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048A983-69BE-4B11-B62A-F0D754217C6F}"/>
              </a:ext>
            </a:extLst>
          </p:cNvPr>
          <p:cNvSpPr/>
          <p:nvPr/>
        </p:nvSpPr>
        <p:spPr>
          <a:xfrm>
            <a:off x="4938712" y="5286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076CC70-6F3F-459F-9F54-C231F90A1227}"/>
              </a:ext>
            </a:extLst>
          </p:cNvPr>
          <p:cNvSpPr/>
          <p:nvPr/>
        </p:nvSpPr>
        <p:spPr>
          <a:xfrm>
            <a:off x="554831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2F5A9CF-9A07-4071-AAB0-86A77D6D2EF2}"/>
              </a:ext>
            </a:extLst>
          </p:cNvPr>
          <p:cNvSpPr/>
          <p:nvPr/>
        </p:nvSpPr>
        <p:spPr>
          <a:xfrm>
            <a:off x="617696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BC9780B-7B12-4485-BF81-C507AFCCC114}"/>
              </a:ext>
            </a:extLst>
          </p:cNvPr>
          <p:cNvSpPr/>
          <p:nvPr/>
        </p:nvSpPr>
        <p:spPr>
          <a:xfrm>
            <a:off x="678656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3DEAF95-FC31-4033-A1D3-9D3BDB10064C}"/>
              </a:ext>
            </a:extLst>
          </p:cNvPr>
          <p:cNvSpPr/>
          <p:nvPr/>
        </p:nvSpPr>
        <p:spPr>
          <a:xfrm>
            <a:off x="7777162" y="3000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8145A7F-A0FD-42FF-9019-7B354B35C29F}"/>
              </a:ext>
            </a:extLst>
          </p:cNvPr>
          <p:cNvSpPr/>
          <p:nvPr/>
        </p:nvSpPr>
        <p:spPr>
          <a:xfrm>
            <a:off x="8386762" y="3000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E109A0-28B1-4FA6-BD2A-25A161CB9CF7}"/>
              </a:ext>
            </a:extLst>
          </p:cNvPr>
          <p:cNvSpPr/>
          <p:nvPr/>
        </p:nvSpPr>
        <p:spPr>
          <a:xfrm>
            <a:off x="9015412" y="3000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4A3E6F7-A79A-4275-A6CC-C66008212C82}"/>
              </a:ext>
            </a:extLst>
          </p:cNvPr>
          <p:cNvSpPr/>
          <p:nvPr/>
        </p:nvSpPr>
        <p:spPr>
          <a:xfrm>
            <a:off x="9625012" y="3000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10B172F-4CFF-4721-8124-64837DBB4621}"/>
              </a:ext>
            </a:extLst>
          </p:cNvPr>
          <p:cNvSpPr/>
          <p:nvPr/>
        </p:nvSpPr>
        <p:spPr>
          <a:xfrm>
            <a:off x="777716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BD6EBD6-8CB4-4D08-B1A9-A1CF6910AF52}"/>
              </a:ext>
            </a:extLst>
          </p:cNvPr>
          <p:cNvSpPr/>
          <p:nvPr/>
        </p:nvSpPr>
        <p:spPr>
          <a:xfrm>
            <a:off x="838676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C51DC8D-2644-496E-BB21-3EDF25464522}"/>
              </a:ext>
            </a:extLst>
          </p:cNvPr>
          <p:cNvSpPr/>
          <p:nvPr/>
        </p:nvSpPr>
        <p:spPr>
          <a:xfrm>
            <a:off x="901541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744260A-020C-43AB-9AD7-218D2C80A1DA}"/>
              </a:ext>
            </a:extLst>
          </p:cNvPr>
          <p:cNvSpPr/>
          <p:nvPr/>
        </p:nvSpPr>
        <p:spPr>
          <a:xfrm>
            <a:off x="9625012" y="35718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861107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62D04-DC7C-4ED5-A3B1-12D1B9B4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40" dirty="0"/>
              <a:t>Combinations with repetitions</a:t>
            </a:r>
            <a:endParaRPr lang="en-BE" spc="-14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0852-C794-47DA-9023-1A3A3402E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4672013"/>
          </a:xfrm>
        </p:spPr>
        <p:txBody>
          <a:bodyPr>
            <a:normAutofit/>
          </a:bodyPr>
          <a:lstStyle/>
          <a:p>
            <a:r>
              <a:rPr lang="en-US" sz="3200" dirty="0"/>
              <a:t>How many ways are there to place 4 colored balls in a bag, when each ball should be either </a:t>
            </a:r>
            <a:r>
              <a:rPr lang="en-US" sz="3200" dirty="0">
                <a:solidFill>
                  <a:srgbClr val="FF7C80"/>
                </a:solidFill>
              </a:rPr>
              <a:t>Red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sz="3200" dirty="0"/>
              <a:t>, or 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Blue</a:t>
            </a:r>
            <a:r>
              <a:rPr lang="en-US" sz="3200" dirty="0"/>
              <a:t>?</a:t>
            </a:r>
          </a:p>
          <a:p>
            <a:endParaRPr lang="en-BE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E689B-9E58-4F2B-92E4-7C191FD2A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A7EBC-AB2E-4218-ACDA-95895BEFB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123</a:t>
            </a:fld>
            <a:endParaRPr lang="en-B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0D5C34-8DB5-49FD-8155-CA3647F46FE9}"/>
              </a:ext>
            </a:extLst>
          </p:cNvPr>
          <p:cNvSpPr/>
          <p:nvPr/>
        </p:nvSpPr>
        <p:spPr>
          <a:xfrm>
            <a:off x="210026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7177F1-195C-4DC2-BDDD-731FF20E710F}"/>
              </a:ext>
            </a:extLst>
          </p:cNvPr>
          <p:cNvSpPr/>
          <p:nvPr/>
        </p:nvSpPr>
        <p:spPr>
          <a:xfrm>
            <a:off x="270986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27085A-1C93-46B1-B6DB-E5E5B568FB01}"/>
              </a:ext>
            </a:extLst>
          </p:cNvPr>
          <p:cNvSpPr/>
          <p:nvPr/>
        </p:nvSpPr>
        <p:spPr>
          <a:xfrm>
            <a:off x="333851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6E73C2-277C-452C-A667-5270B1E6F1F7}"/>
              </a:ext>
            </a:extLst>
          </p:cNvPr>
          <p:cNvSpPr/>
          <p:nvPr/>
        </p:nvSpPr>
        <p:spPr>
          <a:xfrm>
            <a:off x="394811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3B5F2A-A4B4-4384-9176-0E2AE29026BB}"/>
              </a:ext>
            </a:extLst>
          </p:cNvPr>
          <p:cNvSpPr/>
          <p:nvPr/>
        </p:nvSpPr>
        <p:spPr>
          <a:xfrm>
            <a:off x="210026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3CF5D-7A85-448B-9153-2980167731E2}"/>
              </a:ext>
            </a:extLst>
          </p:cNvPr>
          <p:cNvSpPr/>
          <p:nvPr/>
        </p:nvSpPr>
        <p:spPr>
          <a:xfrm>
            <a:off x="270986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046293-2E31-4290-90AA-939FBF45E8AF}"/>
              </a:ext>
            </a:extLst>
          </p:cNvPr>
          <p:cNvSpPr/>
          <p:nvPr/>
        </p:nvSpPr>
        <p:spPr>
          <a:xfrm>
            <a:off x="333851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1BE641-BB63-451F-BCCB-2D2C103CF6C4}"/>
              </a:ext>
            </a:extLst>
          </p:cNvPr>
          <p:cNvSpPr/>
          <p:nvPr/>
        </p:nvSpPr>
        <p:spPr>
          <a:xfrm>
            <a:off x="394811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32BF36-FBD5-44B3-B46A-929D6D5F80A3}"/>
              </a:ext>
            </a:extLst>
          </p:cNvPr>
          <p:cNvSpPr/>
          <p:nvPr/>
        </p:nvSpPr>
        <p:spPr>
          <a:xfrm>
            <a:off x="210026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908EEB-F8B6-42C9-A1BF-E06604427491}"/>
              </a:ext>
            </a:extLst>
          </p:cNvPr>
          <p:cNvSpPr/>
          <p:nvPr/>
        </p:nvSpPr>
        <p:spPr>
          <a:xfrm>
            <a:off x="270986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C360BB-FB76-4152-92E0-20942A9523F8}"/>
              </a:ext>
            </a:extLst>
          </p:cNvPr>
          <p:cNvSpPr/>
          <p:nvPr/>
        </p:nvSpPr>
        <p:spPr>
          <a:xfrm>
            <a:off x="333851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5EBC6C-0347-4EBA-9FCD-F6F28C780128}"/>
              </a:ext>
            </a:extLst>
          </p:cNvPr>
          <p:cNvSpPr/>
          <p:nvPr/>
        </p:nvSpPr>
        <p:spPr>
          <a:xfrm>
            <a:off x="3948112" y="4143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E1F1FE-6200-4A70-881D-7FEAA57AF4E4}"/>
              </a:ext>
            </a:extLst>
          </p:cNvPr>
          <p:cNvSpPr/>
          <p:nvPr/>
        </p:nvSpPr>
        <p:spPr>
          <a:xfrm>
            <a:off x="2100262" y="4714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DBA08D8-A8D7-45F3-A96A-DDA8498C5524}"/>
              </a:ext>
            </a:extLst>
          </p:cNvPr>
          <p:cNvSpPr/>
          <p:nvPr/>
        </p:nvSpPr>
        <p:spPr>
          <a:xfrm>
            <a:off x="2709862" y="4714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4B26BBF-5BD7-41D6-959A-173A8006A537}"/>
              </a:ext>
            </a:extLst>
          </p:cNvPr>
          <p:cNvSpPr/>
          <p:nvPr/>
        </p:nvSpPr>
        <p:spPr>
          <a:xfrm>
            <a:off x="3338512" y="4714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F97708A-703B-4F00-A638-2F2BC643B418}"/>
              </a:ext>
            </a:extLst>
          </p:cNvPr>
          <p:cNvSpPr/>
          <p:nvPr/>
        </p:nvSpPr>
        <p:spPr>
          <a:xfrm>
            <a:off x="3948112" y="4714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266700E-ABE2-45A6-9009-C6018CC5D530}"/>
              </a:ext>
            </a:extLst>
          </p:cNvPr>
          <p:cNvSpPr/>
          <p:nvPr/>
        </p:nvSpPr>
        <p:spPr>
          <a:xfrm>
            <a:off x="2100262" y="5286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467963A-0CEC-4A2B-859C-EB3D60AD891C}"/>
              </a:ext>
            </a:extLst>
          </p:cNvPr>
          <p:cNvSpPr/>
          <p:nvPr/>
        </p:nvSpPr>
        <p:spPr>
          <a:xfrm>
            <a:off x="2709862" y="5286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49D06C9-9E06-4728-9C75-17BE08D4A347}"/>
              </a:ext>
            </a:extLst>
          </p:cNvPr>
          <p:cNvSpPr/>
          <p:nvPr/>
        </p:nvSpPr>
        <p:spPr>
          <a:xfrm>
            <a:off x="3338512" y="5286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EDBCAC5-6F32-4982-846B-79C1E511CBB2}"/>
              </a:ext>
            </a:extLst>
          </p:cNvPr>
          <p:cNvSpPr/>
          <p:nvPr/>
        </p:nvSpPr>
        <p:spPr>
          <a:xfrm>
            <a:off x="394811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959B48D-DA21-41BB-8E1A-43EBF69CC82C}"/>
              </a:ext>
            </a:extLst>
          </p:cNvPr>
          <p:cNvSpPr/>
          <p:nvPr/>
        </p:nvSpPr>
        <p:spPr>
          <a:xfrm>
            <a:off x="4938712" y="3000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BE55AB-CB11-4309-A110-B124B4317DFB}"/>
              </a:ext>
            </a:extLst>
          </p:cNvPr>
          <p:cNvSpPr/>
          <p:nvPr/>
        </p:nvSpPr>
        <p:spPr>
          <a:xfrm>
            <a:off x="5548312" y="3000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536235-32A8-4966-A618-6EC6EA93F7CD}"/>
              </a:ext>
            </a:extLst>
          </p:cNvPr>
          <p:cNvSpPr/>
          <p:nvPr/>
        </p:nvSpPr>
        <p:spPr>
          <a:xfrm>
            <a:off x="6176962" y="3000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46B210E-F664-4864-8692-765A82DFAAC0}"/>
              </a:ext>
            </a:extLst>
          </p:cNvPr>
          <p:cNvSpPr/>
          <p:nvPr/>
        </p:nvSpPr>
        <p:spPr>
          <a:xfrm>
            <a:off x="6786562" y="3000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B918A3B-2DC3-4356-B190-091AFE1C2B53}"/>
              </a:ext>
            </a:extLst>
          </p:cNvPr>
          <p:cNvSpPr/>
          <p:nvPr/>
        </p:nvSpPr>
        <p:spPr>
          <a:xfrm>
            <a:off x="493871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FBF5A9-9B45-47B5-96FD-B6448F23302B}"/>
              </a:ext>
            </a:extLst>
          </p:cNvPr>
          <p:cNvSpPr/>
          <p:nvPr/>
        </p:nvSpPr>
        <p:spPr>
          <a:xfrm>
            <a:off x="554831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6A37ED-C479-42DD-9F4A-D820065EAA7F}"/>
              </a:ext>
            </a:extLst>
          </p:cNvPr>
          <p:cNvSpPr/>
          <p:nvPr/>
        </p:nvSpPr>
        <p:spPr>
          <a:xfrm>
            <a:off x="617696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ECBAE56-4003-4CAE-B405-99390CE54C03}"/>
              </a:ext>
            </a:extLst>
          </p:cNvPr>
          <p:cNvSpPr/>
          <p:nvPr/>
        </p:nvSpPr>
        <p:spPr>
          <a:xfrm>
            <a:off x="678656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94B962B-D266-4B2E-B6F1-009DC2211A26}"/>
              </a:ext>
            </a:extLst>
          </p:cNvPr>
          <p:cNvSpPr/>
          <p:nvPr/>
        </p:nvSpPr>
        <p:spPr>
          <a:xfrm>
            <a:off x="493871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3EB43E5-4FC3-4B63-A848-6FAF9D77B1BE}"/>
              </a:ext>
            </a:extLst>
          </p:cNvPr>
          <p:cNvSpPr/>
          <p:nvPr/>
        </p:nvSpPr>
        <p:spPr>
          <a:xfrm>
            <a:off x="5548312" y="4143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45D6F52-0E7E-44CD-9CF8-5649B4414627}"/>
              </a:ext>
            </a:extLst>
          </p:cNvPr>
          <p:cNvSpPr/>
          <p:nvPr/>
        </p:nvSpPr>
        <p:spPr>
          <a:xfrm>
            <a:off x="6176962" y="4143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2ED0893-7CAB-4639-B6AF-18D4AF4B824D}"/>
              </a:ext>
            </a:extLst>
          </p:cNvPr>
          <p:cNvSpPr/>
          <p:nvPr/>
        </p:nvSpPr>
        <p:spPr>
          <a:xfrm>
            <a:off x="6786562" y="4143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CF79FED-6CC5-44A4-8A43-7DE8EED5D1C5}"/>
              </a:ext>
            </a:extLst>
          </p:cNvPr>
          <p:cNvSpPr/>
          <p:nvPr/>
        </p:nvSpPr>
        <p:spPr>
          <a:xfrm>
            <a:off x="4938712" y="4714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34699-792A-4C32-AEF4-CA8719D321B6}"/>
              </a:ext>
            </a:extLst>
          </p:cNvPr>
          <p:cNvSpPr/>
          <p:nvPr/>
        </p:nvSpPr>
        <p:spPr>
          <a:xfrm>
            <a:off x="5548312" y="4714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2D00D01-7047-402B-9F9F-ED595AE53BC6}"/>
              </a:ext>
            </a:extLst>
          </p:cNvPr>
          <p:cNvSpPr/>
          <p:nvPr/>
        </p:nvSpPr>
        <p:spPr>
          <a:xfrm>
            <a:off x="6176962" y="47148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B9ACC3-8E44-47A2-9DB3-D8ACF3BC5ECC}"/>
              </a:ext>
            </a:extLst>
          </p:cNvPr>
          <p:cNvSpPr/>
          <p:nvPr/>
        </p:nvSpPr>
        <p:spPr>
          <a:xfrm>
            <a:off x="6786562" y="47148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048A983-69BE-4B11-B62A-F0D754217C6F}"/>
              </a:ext>
            </a:extLst>
          </p:cNvPr>
          <p:cNvSpPr/>
          <p:nvPr/>
        </p:nvSpPr>
        <p:spPr>
          <a:xfrm>
            <a:off x="4938712" y="5286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076CC70-6F3F-459F-9F54-C231F90A1227}"/>
              </a:ext>
            </a:extLst>
          </p:cNvPr>
          <p:cNvSpPr/>
          <p:nvPr/>
        </p:nvSpPr>
        <p:spPr>
          <a:xfrm>
            <a:off x="554831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2F5A9CF-9A07-4071-AAB0-86A77D6D2EF2}"/>
              </a:ext>
            </a:extLst>
          </p:cNvPr>
          <p:cNvSpPr/>
          <p:nvPr/>
        </p:nvSpPr>
        <p:spPr>
          <a:xfrm>
            <a:off x="617696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BC9780B-7B12-4485-BF81-C507AFCCC114}"/>
              </a:ext>
            </a:extLst>
          </p:cNvPr>
          <p:cNvSpPr/>
          <p:nvPr/>
        </p:nvSpPr>
        <p:spPr>
          <a:xfrm>
            <a:off x="678656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3DEAF95-FC31-4033-A1D3-9D3BDB10064C}"/>
              </a:ext>
            </a:extLst>
          </p:cNvPr>
          <p:cNvSpPr/>
          <p:nvPr/>
        </p:nvSpPr>
        <p:spPr>
          <a:xfrm>
            <a:off x="7777162" y="3000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8145A7F-A0FD-42FF-9019-7B354B35C29F}"/>
              </a:ext>
            </a:extLst>
          </p:cNvPr>
          <p:cNvSpPr/>
          <p:nvPr/>
        </p:nvSpPr>
        <p:spPr>
          <a:xfrm>
            <a:off x="8386762" y="3000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E109A0-28B1-4FA6-BD2A-25A161CB9CF7}"/>
              </a:ext>
            </a:extLst>
          </p:cNvPr>
          <p:cNvSpPr/>
          <p:nvPr/>
        </p:nvSpPr>
        <p:spPr>
          <a:xfrm>
            <a:off x="9015412" y="3000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4A3E6F7-A79A-4275-A6CC-C66008212C82}"/>
              </a:ext>
            </a:extLst>
          </p:cNvPr>
          <p:cNvSpPr/>
          <p:nvPr/>
        </p:nvSpPr>
        <p:spPr>
          <a:xfrm>
            <a:off x="9625012" y="3000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10B172F-4CFF-4721-8124-64837DBB4621}"/>
              </a:ext>
            </a:extLst>
          </p:cNvPr>
          <p:cNvSpPr/>
          <p:nvPr/>
        </p:nvSpPr>
        <p:spPr>
          <a:xfrm>
            <a:off x="777716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BD6EBD6-8CB4-4D08-B1A9-A1CF6910AF52}"/>
              </a:ext>
            </a:extLst>
          </p:cNvPr>
          <p:cNvSpPr/>
          <p:nvPr/>
        </p:nvSpPr>
        <p:spPr>
          <a:xfrm>
            <a:off x="838676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C51DC8D-2644-496E-BB21-3EDF25464522}"/>
              </a:ext>
            </a:extLst>
          </p:cNvPr>
          <p:cNvSpPr/>
          <p:nvPr/>
        </p:nvSpPr>
        <p:spPr>
          <a:xfrm>
            <a:off x="901541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744260A-020C-43AB-9AD7-218D2C80A1DA}"/>
              </a:ext>
            </a:extLst>
          </p:cNvPr>
          <p:cNvSpPr/>
          <p:nvPr/>
        </p:nvSpPr>
        <p:spPr>
          <a:xfrm>
            <a:off x="9625012" y="35718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6E0AE4B-2130-4125-8F07-E82D6E74F26E}"/>
              </a:ext>
            </a:extLst>
          </p:cNvPr>
          <p:cNvSpPr/>
          <p:nvPr/>
        </p:nvSpPr>
        <p:spPr>
          <a:xfrm>
            <a:off x="7777162" y="4143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44B9BBB-7901-42F5-91B9-7DC71C2E28AE}"/>
              </a:ext>
            </a:extLst>
          </p:cNvPr>
          <p:cNvSpPr/>
          <p:nvPr/>
        </p:nvSpPr>
        <p:spPr>
          <a:xfrm>
            <a:off x="8386762" y="4143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7C47C82-00EF-4843-A6FC-85261B5012A7}"/>
              </a:ext>
            </a:extLst>
          </p:cNvPr>
          <p:cNvSpPr/>
          <p:nvPr/>
        </p:nvSpPr>
        <p:spPr>
          <a:xfrm>
            <a:off x="9015412" y="4143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AF1CACC-EC51-4B66-A933-7D85BC1A0CB0}"/>
              </a:ext>
            </a:extLst>
          </p:cNvPr>
          <p:cNvSpPr/>
          <p:nvPr/>
        </p:nvSpPr>
        <p:spPr>
          <a:xfrm>
            <a:off x="9625012" y="4143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07038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62D04-DC7C-4ED5-A3B1-12D1B9B4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40" dirty="0"/>
              <a:t>Combinations with repetitions</a:t>
            </a:r>
            <a:endParaRPr lang="en-BE" spc="-14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0852-C794-47DA-9023-1A3A3402E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4672013"/>
          </a:xfrm>
        </p:spPr>
        <p:txBody>
          <a:bodyPr>
            <a:normAutofit/>
          </a:bodyPr>
          <a:lstStyle/>
          <a:p>
            <a:r>
              <a:rPr lang="en-US" sz="3200" dirty="0"/>
              <a:t>How many ways are there to place 4 colored balls in a bag, when each ball should be either </a:t>
            </a:r>
            <a:r>
              <a:rPr lang="en-US" sz="3200" dirty="0">
                <a:solidFill>
                  <a:srgbClr val="FF7C80"/>
                </a:solidFill>
              </a:rPr>
              <a:t>Red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sz="3200" dirty="0"/>
              <a:t>, or 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Blue</a:t>
            </a:r>
            <a:r>
              <a:rPr lang="en-US" sz="3200" dirty="0"/>
              <a:t>?</a:t>
            </a:r>
          </a:p>
          <a:p>
            <a:endParaRPr lang="en-BE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E689B-9E58-4F2B-92E4-7C191FD2A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A7EBC-AB2E-4218-ACDA-95895BEFB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124</a:t>
            </a:fld>
            <a:endParaRPr lang="en-B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0D5C34-8DB5-49FD-8155-CA3647F46FE9}"/>
              </a:ext>
            </a:extLst>
          </p:cNvPr>
          <p:cNvSpPr/>
          <p:nvPr/>
        </p:nvSpPr>
        <p:spPr>
          <a:xfrm>
            <a:off x="210026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7177F1-195C-4DC2-BDDD-731FF20E710F}"/>
              </a:ext>
            </a:extLst>
          </p:cNvPr>
          <p:cNvSpPr/>
          <p:nvPr/>
        </p:nvSpPr>
        <p:spPr>
          <a:xfrm>
            <a:off x="270986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27085A-1C93-46B1-B6DB-E5E5B568FB01}"/>
              </a:ext>
            </a:extLst>
          </p:cNvPr>
          <p:cNvSpPr/>
          <p:nvPr/>
        </p:nvSpPr>
        <p:spPr>
          <a:xfrm>
            <a:off x="333851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6E73C2-277C-452C-A667-5270B1E6F1F7}"/>
              </a:ext>
            </a:extLst>
          </p:cNvPr>
          <p:cNvSpPr/>
          <p:nvPr/>
        </p:nvSpPr>
        <p:spPr>
          <a:xfrm>
            <a:off x="394811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3B5F2A-A4B4-4384-9176-0E2AE29026BB}"/>
              </a:ext>
            </a:extLst>
          </p:cNvPr>
          <p:cNvSpPr/>
          <p:nvPr/>
        </p:nvSpPr>
        <p:spPr>
          <a:xfrm>
            <a:off x="210026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3CF5D-7A85-448B-9153-2980167731E2}"/>
              </a:ext>
            </a:extLst>
          </p:cNvPr>
          <p:cNvSpPr/>
          <p:nvPr/>
        </p:nvSpPr>
        <p:spPr>
          <a:xfrm>
            <a:off x="270986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046293-2E31-4290-90AA-939FBF45E8AF}"/>
              </a:ext>
            </a:extLst>
          </p:cNvPr>
          <p:cNvSpPr/>
          <p:nvPr/>
        </p:nvSpPr>
        <p:spPr>
          <a:xfrm>
            <a:off x="333851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1BE641-BB63-451F-BCCB-2D2C103CF6C4}"/>
              </a:ext>
            </a:extLst>
          </p:cNvPr>
          <p:cNvSpPr/>
          <p:nvPr/>
        </p:nvSpPr>
        <p:spPr>
          <a:xfrm>
            <a:off x="394811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32BF36-FBD5-44B3-B46A-929D6D5F80A3}"/>
              </a:ext>
            </a:extLst>
          </p:cNvPr>
          <p:cNvSpPr/>
          <p:nvPr/>
        </p:nvSpPr>
        <p:spPr>
          <a:xfrm>
            <a:off x="210026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908EEB-F8B6-42C9-A1BF-E06604427491}"/>
              </a:ext>
            </a:extLst>
          </p:cNvPr>
          <p:cNvSpPr/>
          <p:nvPr/>
        </p:nvSpPr>
        <p:spPr>
          <a:xfrm>
            <a:off x="270986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C360BB-FB76-4152-92E0-20942A9523F8}"/>
              </a:ext>
            </a:extLst>
          </p:cNvPr>
          <p:cNvSpPr/>
          <p:nvPr/>
        </p:nvSpPr>
        <p:spPr>
          <a:xfrm>
            <a:off x="333851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5EBC6C-0347-4EBA-9FCD-F6F28C780128}"/>
              </a:ext>
            </a:extLst>
          </p:cNvPr>
          <p:cNvSpPr/>
          <p:nvPr/>
        </p:nvSpPr>
        <p:spPr>
          <a:xfrm>
            <a:off x="3948112" y="4143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E1F1FE-6200-4A70-881D-7FEAA57AF4E4}"/>
              </a:ext>
            </a:extLst>
          </p:cNvPr>
          <p:cNvSpPr/>
          <p:nvPr/>
        </p:nvSpPr>
        <p:spPr>
          <a:xfrm>
            <a:off x="2100262" y="4714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DBA08D8-A8D7-45F3-A96A-DDA8498C5524}"/>
              </a:ext>
            </a:extLst>
          </p:cNvPr>
          <p:cNvSpPr/>
          <p:nvPr/>
        </p:nvSpPr>
        <p:spPr>
          <a:xfrm>
            <a:off x="2709862" y="4714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4B26BBF-5BD7-41D6-959A-173A8006A537}"/>
              </a:ext>
            </a:extLst>
          </p:cNvPr>
          <p:cNvSpPr/>
          <p:nvPr/>
        </p:nvSpPr>
        <p:spPr>
          <a:xfrm>
            <a:off x="3338512" y="4714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F97708A-703B-4F00-A638-2F2BC643B418}"/>
              </a:ext>
            </a:extLst>
          </p:cNvPr>
          <p:cNvSpPr/>
          <p:nvPr/>
        </p:nvSpPr>
        <p:spPr>
          <a:xfrm>
            <a:off x="3948112" y="4714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266700E-ABE2-45A6-9009-C6018CC5D530}"/>
              </a:ext>
            </a:extLst>
          </p:cNvPr>
          <p:cNvSpPr/>
          <p:nvPr/>
        </p:nvSpPr>
        <p:spPr>
          <a:xfrm>
            <a:off x="2100262" y="5286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467963A-0CEC-4A2B-859C-EB3D60AD891C}"/>
              </a:ext>
            </a:extLst>
          </p:cNvPr>
          <p:cNvSpPr/>
          <p:nvPr/>
        </p:nvSpPr>
        <p:spPr>
          <a:xfrm>
            <a:off x="2709862" y="5286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49D06C9-9E06-4728-9C75-17BE08D4A347}"/>
              </a:ext>
            </a:extLst>
          </p:cNvPr>
          <p:cNvSpPr/>
          <p:nvPr/>
        </p:nvSpPr>
        <p:spPr>
          <a:xfrm>
            <a:off x="3338512" y="5286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EDBCAC5-6F32-4982-846B-79C1E511CBB2}"/>
              </a:ext>
            </a:extLst>
          </p:cNvPr>
          <p:cNvSpPr/>
          <p:nvPr/>
        </p:nvSpPr>
        <p:spPr>
          <a:xfrm>
            <a:off x="394811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959B48D-DA21-41BB-8E1A-43EBF69CC82C}"/>
              </a:ext>
            </a:extLst>
          </p:cNvPr>
          <p:cNvSpPr/>
          <p:nvPr/>
        </p:nvSpPr>
        <p:spPr>
          <a:xfrm>
            <a:off x="4938712" y="3000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BE55AB-CB11-4309-A110-B124B4317DFB}"/>
              </a:ext>
            </a:extLst>
          </p:cNvPr>
          <p:cNvSpPr/>
          <p:nvPr/>
        </p:nvSpPr>
        <p:spPr>
          <a:xfrm>
            <a:off x="5548312" y="3000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536235-32A8-4966-A618-6EC6EA93F7CD}"/>
              </a:ext>
            </a:extLst>
          </p:cNvPr>
          <p:cNvSpPr/>
          <p:nvPr/>
        </p:nvSpPr>
        <p:spPr>
          <a:xfrm>
            <a:off x="6176962" y="3000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46B210E-F664-4864-8692-765A82DFAAC0}"/>
              </a:ext>
            </a:extLst>
          </p:cNvPr>
          <p:cNvSpPr/>
          <p:nvPr/>
        </p:nvSpPr>
        <p:spPr>
          <a:xfrm>
            <a:off x="6786562" y="3000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B918A3B-2DC3-4356-B190-091AFE1C2B53}"/>
              </a:ext>
            </a:extLst>
          </p:cNvPr>
          <p:cNvSpPr/>
          <p:nvPr/>
        </p:nvSpPr>
        <p:spPr>
          <a:xfrm>
            <a:off x="493871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FBF5A9-9B45-47B5-96FD-B6448F23302B}"/>
              </a:ext>
            </a:extLst>
          </p:cNvPr>
          <p:cNvSpPr/>
          <p:nvPr/>
        </p:nvSpPr>
        <p:spPr>
          <a:xfrm>
            <a:off x="554831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6A37ED-C479-42DD-9F4A-D820065EAA7F}"/>
              </a:ext>
            </a:extLst>
          </p:cNvPr>
          <p:cNvSpPr/>
          <p:nvPr/>
        </p:nvSpPr>
        <p:spPr>
          <a:xfrm>
            <a:off x="617696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ECBAE56-4003-4CAE-B405-99390CE54C03}"/>
              </a:ext>
            </a:extLst>
          </p:cNvPr>
          <p:cNvSpPr/>
          <p:nvPr/>
        </p:nvSpPr>
        <p:spPr>
          <a:xfrm>
            <a:off x="678656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94B962B-D266-4B2E-B6F1-009DC2211A26}"/>
              </a:ext>
            </a:extLst>
          </p:cNvPr>
          <p:cNvSpPr/>
          <p:nvPr/>
        </p:nvSpPr>
        <p:spPr>
          <a:xfrm>
            <a:off x="493871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3EB43E5-4FC3-4B63-A848-6FAF9D77B1BE}"/>
              </a:ext>
            </a:extLst>
          </p:cNvPr>
          <p:cNvSpPr/>
          <p:nvPr/>
        </p:nvSpPr>
        <p:spPr>
          <a:xfrm>
            <a:off x="5548312" y="4143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45D6F52-0E7E-44CD-9CF8-5649B4414627}"/>
              </a:ext>
            </a:extLst>
          </p:cNvPr>
          <p:cNvSpPr/>
          <p:nvPr/>
        </p:nvSpPr>
        <p:spPr>
          <a:xfrm>
            <a:off x="6176962" y="4143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2ED0893-7CAB-4639-B6AF-18D4AF4B824D}"/>
              </a:ext>
            </a:extLst>
          </p:cNvPr>
          <p:cNvSpPr/>
          <p:nvPr/>
        </p:nvSpPr>
        <p:spPr>
          <a:xfrm>
            <a:off x="6786562" y="4143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CF79FED-6CC5-44A4-8A43-7DE8EED5D1C5}"/>
              </a:ext>
            </a:extLst>
          </p:cNvPr>
          <p:cNvSpPr/>
          <p:nvPr/>
        </p:nvSpPr>
        <p:spPr>
          <a:xfrm>
            <a:off x="4938712" y="4714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34699-792A-4C32-AEF4-CA8719D321B6}"/>
              </a:ext>
            </a:extLst>
          </p:cNvPr>
          <p:cNvSpPr/>
          <p:nvPr/>
        </p:nvSpPr>
        <p:spPr>
          <a:xfrm>
            <a:off x="5548312" y="4714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2D00D01-7047-402B-9F9F-ED595AE53BC6}"/>
              </a:ext>
            </a:extLst>
          </p:cNvPr>
          <p:cNvSpPr/>
          <p:nvPr/>
        </p:nvSpPr>
        <p:spPr>
          <a:xfrm>
            <a:off x="6176962" y="47148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B9ACC3-8E44-47A2-9DB3-D8ACF3BC5ECC}"/>
              </a:ext>
            </a:extLst>
          </p:cNvPr>
          <p:cNvSpPr/>
          <p:nvPr/>
        </p:nvSpPr>
        <p:spPr>
          <a:xfrm>
            <a:off x="6786562" y="47148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048A983-69BE-4B11-B62A-F0D754217C6F}"/>
              </a:ext>
            </a:extLst>
          </p:cNvPr>
          <p:cNvSpPr/>
          <p:nvPr/>
        </p:nvSpPr>
        <p:spPr>
          <a:xfrm>
            <a:off x="4938712" y="5286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076CC70-6F3F-459F-9F54-C231F90A1227}"/>
              </a:ext>
            </a:extLst>
          </p:cNvPr>
          <p:cNvSpPr/>
          <p:nvPr/>
        </p:nvSpPr>
        <p:spPr>
          <a:xfrm>
            <a:off x="554831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2F5A9CF-9A07-4071-AAB0-86A77D6D2EF2}"/>
              </a:ext>
            </a:extLst>
          </p:cNvPr>
          <p:cNvSpPr/>
          <p:nvPr/>
        </p:nvSpPr>
        <p:spPr>
          <a:xfrm>
            <a:off x="617696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BC9780B-7B12-4485-BF81-C507AFCCC114}"/>
              </a:ext>
            </a:extLst>
          </p:cNvPr>
          <p:cNvSpPr/>
          <p:nvPr/>
        </p:nvSpPr>
        <p:spPr>
          <a:xfrm>
            <a:off x="678656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3DEAF95-FC31-4033-A1D3-9D3BDB10064C}"/>
              </a:ext>
            </a:extLst>
          </p:cNvPr>
          <p:cNvSpPr/>
          <p:nvPr/>
        </p:nvSpPr>
        <p:spPr>
          <a:xfrm>
            <a:off x="7777162" y="3000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8145A7F-A0FD-42FF-9019-7B354B35C29F}"/>
              </a:ext>
            </a:extLst>
          </p:cNvPr>
          <p:cNvSpPr/>
          <p:nvPr/>
        </p:nvSpPr>
        <p:spPr>
          <a:xfrm>
            <a:off x="8386762" y="3000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E109A0-28B1-4FA6-BD2A-25A161CB9CF7}"/>
              </a:ext>
            </a:extLst>
          </p:cNvPr>
          <p:cNvSpPr/>
          <p:nvPr/>
        </p:nvSpPr>
        <p:spPr>
          <a:xfrm>
            <a:off x="9015412" y="3000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4A3E6F7-A79A-4275-A6CC-C66008212C82}"/>
              </a:ext>
            </a:extLst>
          </p:cNvPr>
          <p:cNvSpPr/>
          <p:nvPr/>
        </p:nvSpPr>
        <p:spPr>
          <a:xfrm>
            <a:off x="9625012" y="3000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10B172F-4CFF-4721-8124-64837DBB4621}"/>
              </a:ext>
            </a:extLst>
          </p:cNvPr>
          <p:cNvSpPr/>
          <p:nvPr/>
        </p:nvSpPr>
        <p:spPr>
          <a:xfrm>
            <a:off x="777716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BD6EBD6-8CB4-4D08-B1A9-A1CF6910AF52}"/>
              </a:ext>
            </a:extLst>
          </p:cNvPr>
          <p:cNvSpPr/>
          <p:nvPr/>
        </p:nvSpPr>
        <p:spPr>
          <a:xfrm>
            <a:off x="838676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C51DC8D-2644-496E-BB21-3EDF25464522}"/>
              </a:ext>
            </a:extLst>
          </p:cNvPr>
          <p:cNvSpPr/>
          <p:nvPr/>
        </p:nvSpPr>
        <p:spPr>
          <a:xfrm>
            <a:off x="901541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744260A-020C-43AB-9AD7-218D2C80A1DA}"/>
              </a:ext>
            </a:extLst>
          </p:cNvPr>
          <p:cNvSpPr/>
          <p:nvPr/>
        </p:nvSpPr>
        <p:spPr>
          <a:xfrm>
            <a:off x="9625012" y="35718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6E0AE4B-2130-4125-8F07-E82D6E74F26E}"/>
              </a:ext>
            </a:extLst>
          </p:cNvPr>
          <p:cNvSpPr/>
          <p:nvPr/>
        </p:nvSpPr>
        <p:spPr>
          <a:xfrm>
            <a:off x="7777162" y="4143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44B9BBB-7901-42F5-91B9-7DC71C2E28AE}"/>
              </a:ext>
            </a:extLst>
          </p:cNvPr>
          <p:cNvSpPr/>
          <p:nvPr/>
        </p:nvSpPr>
        <p:spPr>
          <a:xfrm>
            <a:off x="8386762" y="4143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7C47C82-00EF-4843-A6FC-85261B5012A7}"/>
              </a:ext>
            </a:extLst>
          </p:cNvPr>
          <p:cNvSpPr/>
          <p:nvPr/>
        </p:nvSpPr>
        <p:spPr>
          <a:xfrm>
            <a:off x="9015412" y="4143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AF1CACC-EC51-4B66-A933-7D85BC1A0CB0}"/>
              </a:ext>
            </a:extLst>
          </p:cNvPr>
          <p:cNvSpPr/>
          <p:nvPr/>
        </p:nvSpPr>
        <p:spPr>
          <a:xfrm>
            <a:off x="9625012" y="4143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15F1A9F-3FE7-4647-A959-CDD7525A5C65}"/>
              </a:ext>
            </a:extLst>
          </p:cNvPr>
          <p:cNvSpPr/>
          <p:nvPr/>
        </p:nvSpPr>
        <p:spPr>
          <a:xfrm>
            <a:off x="7777162" y="4714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42C738-8840-462B-B226-7BBD676B0B30}"/>
              </a:ext>
            </a:extLst>
          </p:cNvPr>
          <p:cNvSpPr/>
          <p:nvPr/>
        </p:nvSpPr>
        <p:spPr>
          <a:xfrm>
            <a:off x="8386762" y="47148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B2CB46B-DA01-4697-95D9-9BCC6DBBD9D5}"/>
              </a:ext>
            </a:extLst>
          </p:cNvPr>
          <p:cNvSpPr/>
          <p:nvPr/>
        </p:nvSpPr>
        <p:spPr>
          <a:xfrm>
            <a:off x="9015412" y="47148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774B65-24C3-48D6-9ECE-AAB6793C73CC}"/>
              </a:ext>
            </a:extLst>
          </p:cNvPr>
          <p:cNvSpPr/>
          <p:nvPr/>
        </p:nvSpPr>
        <p:spPr>
          <a:xfrm>
            <a:off x="9625012" y="47148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8592301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62D04-DC7C-4ED5-A3B1-12D1B9B4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40" dirty="0"/>
              <a:t>Combinations with repetitions</a:t>
            </a:r>
            <a:endParaRPr lang="en-BE" spc="-14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0852-C794-47DA-9023-1A3A3402E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4672013"/>
          </a:xfrm>
        </p:spPr>
        <p:txBody>
          <a:bodyPr>
            <a:normAutofit/>
          </a:bodyPr>
          <a:lstStyle/>
          <a:p>
            <a:r>
              <a:rPr lang="en-US" sz="3200" dirty="0"/>
              <a:t>How many ways are there to place 4 colored balls in a bag, when each ball should be either </a:t>
            </a:r>
            <a:r>
              <a:rPr lang="en-US" sz="3200" dirty="0">
                <a:solidFill>
                  <a:srgbClr val="FF7C80"/>
                </a:solidFill>
              </a:rPr>
              <a:t>Red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sz="3200" dirty="0"/>
              <a:t>, or 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Blue</a:t>
            </a:r>
            <a:r>
              <a:rPr lang="en-US" sz="3200" dirty="0"/>
              <a:t>?</a:t>
            </a:r>
          </a:p>
          <a:p>
            <a:endParaRPr lang="en-BE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E689B-9E58-4F2B-92E4-7C191FD2A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A7EBC-AB2E-4218-ACDA-95895BEFB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125</a:t>
            </a:fld>
            <a:endParaRPr lang="en-B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0D5C34-8DB5-49FD-8155-CA3647F46FE9}"/>
              </a:ext>
            </a:extLst>
          </p:cNvPr>
          <p:cNvSpPr/>
          <p:nvPr/>
        </p:nvSpPr>
        <p:spPr>
          <a:xfrm>
            <a:off x="210026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7177F1-195C-4DC2-BDDD-731FF20E710F}"/>
              </a:ext>
            </a:extLst>
          </p:cNvPr>
          <p:cNvSpPr/>
          <p:nvPr/>
        </p:nvSpPr>
        <p:spPr>
          <a:xfrm>
            <a:off x="270986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27085A-1C93-46B1-B6DB-E5E5B568FB01}"/>
              </a:ext>
            </a:extLst>
          </p:cNvPr>
          <p:cNvSpPr/>
          <p:nvPr/>
        </p:nvSpPr>
        <p:spPr>
          <a:xfrm>
            <a:off x="333851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6E73C2-277C-452C-A667-5270B1E6F1F7}"/>
              </a:ext>
            </a:extLst>
          </p:cNvPr>
          <p:cNvSpPr/>
          <p:nvPr/>
        </p:nvSpPr>
        <p:spPr>
          <a:xfrm>
            <a:off x="394811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3B5F2A-A4B4-4384-9176-0E2AE29026BB}"/>
              </a:ext>
            </a:extLst>
          </p:cNvPr>
          <p:cNvSpPr/>
          <p:nvPr/>
        </p:nvSpPr>
        <p:spPr>
          <a:xfrm>
            <a:off x="210026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3CF5D-7A85-448B-9153-2980167731E2}"/>
              </a:ext>
            </a:extLst>
          </p:cNvPr>
          <p:cNvSpPr/>
          <p:nvPr/>
        </p:nvSpPr>
        <p:spPr>
          <a:xfrm>
            <a:off x="270986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046293-2E31-4290-90AA-939FBF45E8AF}"/>
              </a:ext>
            </a:extLst>
          </p:cNvPr>
          <p:cNvSpPr/>
          <p:nvPr/>
        </p:nvSpPr>
        <p:spPr>
          <a:xfrm>
            <a:off x="333851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1BE641-BB63-451F-BCCB-2D2C103CF6C4}"/>
              </a:ext>
            </a:extLst>
          </p:cNvPr>
          <p:cNvSpPr/>
          <p:nvPr/>
        </p:nvSpPr>
        <p:spPr>
          <a:xfrm>
            <a:off x="394811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32BF36-FBD5-44B3-B46A-929D6D5F80A3}"/>
              </a:ext>
            </a:extLst>
          </p:cNvPr>
          <p:cNvSpPr/>
          <p:nvPr/>
        </p:nvSpPr>
        <p:spPr>
          <a:xfrm>
            <a:off x="210026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908EEB-F8B6-42C9-A1BF-E06604427491}"/>
              </a:ext>
            </a:extLst>
          </p:cNvPr>
          <p:cNvSpPr/>
          <p:nvPr/>
        </p:nvSpPr>
        <p:spPr>
          <a:xfrm>
            <a:off x="270986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C360BB-FB76-4152-92E0-20942A9523F8}"/>
              </a:ext>
            </a:extLst>
          </p:cNvPr>
          <p:cNvSpPr/>
          <p:nvPr/>
        </p:nvSpPr>
        <p:spPr>
          <a:xfrm>
            <a:off x="333851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5EBC6C-0347-4EBA-9FCD-F6F28C780128}"/>
              </a:ext>
            </a:extLst>
          </p:cNvPr>
          <p:cNvSpPr/>
          <p:nvPr/>
        </p:nvSpPr>
        <p:spPr>
          <a:xfrm>
            <a:off x="3948112" y="4143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E1F1FE-6200-4A70-881D-7FEAA57AF4E4}"/>
              </a:ext>
            </a:extLst>
          </p:cNvPr>
          <p:cNvSpPr/>
          <p:nvPr/>
        </p:nvSpPr>
        <p:spPr>
          <a:xfrm>
            <a:off x="2100262" y="4714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DBA08D8-A8D7-45F3-A96A-DDA8498C5524}"/>
              </a:ext>
            </a:extLst>
          </p:cNvPr>
          <p:cNvSpPr/>
          <p:nvPr/>
        </p:nvSpPr>
        <p:spPr>
          <a:xfrm>
            <a:off x="2709862" y="4714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4B26BBF-5BD7-41D6-959A-173A8006A537}"/>
              </a:ext>
            </a:extLst>
          </p:cNvPr>
          <p:cNvSpPr/>
          <p:nvPr/>
        </p:nvSpPr>
        <p:spPr>
          <a:xfrm>
            <a:off x="3338512" y="4714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F97708A-703B-4F00-A638-2F2BC643B418}"/>
              </a:ext>
            </a:extLst>
          </p:cNvPr>
          <p:cNvSpPr/>
          <p:nvPr/>
        </p:nvSpPr>
        <p:spPr>
          <a:xfrm>
            <a:off x="3948112" y="4714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266700E-ABE2-45A6-9009-C6018CC5D530}"/>
              </a:ext>
            </a:extLst>
          </p:cNvPr>
          <p:cNvSpPr/>
          <p:nvPr/>
        </p:nvSpPr>
        <p:spPr>
          <a:xfrm>
            <a:off x="2100262" y="5286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467963A-0CEC-4A2B-859C-EB3D60AD891C}"/>
              </a:ext>
            </a:extLst>
          </p:cNvPr>
          <p:cNvSpPr/>
          <p:nvPr/>
        </p:nvSpPr>
        <p:spPr>
          <a:xfrm>
            <a:off x="2709862" y="5286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49D06C9-9E06-4728-9C75-17BE08D4A347}"/>
              </a:ext>
            </a:extLst>
          </p:cNvPr>
          <p:cNvSpPr/>
          <p:nvPr/>
        </p:nvSpPr>
        <p:spPr>
          <a:xfrm>
            <a:off x="3338512" y="5286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EDBCAC5-6F32-4982-846B-79C1E511CBB2}"/>
              </a:ext>
            </a:extLst>
          </p:cNvPr>
          <p:cNvSpPr/>
          <p:nvPr/>
        </p:nvSpPr>
        <p:spPr>
          <a:xfrm>
            <a:off x="394811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959B48D-DA21-41BB-8E1A-43EBF69CC82C}"/>
              </a:ext>
            </a:extLst>
          </p:cNvPr>
          <p:cNvSpPr/>
          <p:nvPr/>
        </p:nvSpPr>
        <p:spPr>
          <a:xfrm>
            <a:off x="4938712" y="3000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BE55AB-CB11-4309-A110-B124B4317DFB}"/>
              </a:ext>
            </a:extLst>
          </p:cNvPr>
          <p:cNvSpPr/>
          <p:nvPr/>
        </p:nvSpPr>
        <p:spPr>
          <a:xfrm>
            <a:off x="5548312" y="3000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536235-32A8-4966-A618-6EC6EA93F7CD}"/>
              </a:ext>
            </a:extLst>
          </p:cNvPr>
          <p:cNvSpPr/>
          <p:nvPr/>
        </p:nvSpPr>
        <p:spPr>
          <a:xfrm>
            <a:off x="6176962" y="3000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46B210E-F664-4864-8692-765A82DFAAC0}"/>
              </a:ext>
            </a:extLst>
          </p:cNvPr>
          <p:cNvSpPr/>
          <p:nvPr/>
        </p:nvSpPr>
        <p:spPr>
          <a:xfrm>
            <a:off x="6786562" y="3000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B918A3B-2DC3-4356-B190-091AFE1C2B53}"/>
              </a:ext>
            </a:extLst>
          </p:cNvPr>
          <p:cNvSpPr/>
          <p:nvPr/>
        </p:nvSpPr>
        <p:spPr>
          <a:xfrm>
            <a:off x="493871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FBF5A9-9B45-47B5-96FD-B6448F23302B}"/>
              </a:ext>
            </a:extLst>
          </p:cNvPr>
          <p:cNvSpPr/>
          <p:nvPr/>
        </p:nvSpPr>
        <p:spPr>
          <a:xfrm>
            <a:off x="554831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6A37ED-C479-42DD-9F4A-D820065EAA7F}"/>
              </a:ext>
            </a:extLst>
          </p:cNvPr>
          <p:cNvSpPr/>
          <p:nvPr/>
        </p:nvSpPr>
        <p:spPr>
          <a:xfrm>
            <a:off x="617696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ECBAE56-4003-4CAE-B405-99390CE54C03}"/>
              </a:ext>
            </a:extLst>
          </p:cNvPr>
          <p:cNvSpPr/>
          <p:nvPr/>
        </p:nvSpPr>
        <p:spPr>
          <a:xfrm>
            <a:off x="678656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94B962B-D266-4B2E-B6F1-009DC2211A26}"/>
              </a:ext>
            </a:extLst>
          </p:cNvPr>
          <p:cNvSpPr/>
          <p:nvPr/>
        </p:nvSpPr>
        <p:spPr>
          <a:xfrm>
            <a:off x="493871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3EB43E5-4FC3-4B63-A848-6FAF9D77B1BE}"/>
              </a:ext>
            </a:extLst>
          </p:cNvPr>
          <p:cNvSpPr/>
          <p:nvPr/>
        </p:nvSpPr>
        <p:spPr>
          <a:xfrm>
            <a:off x="5548312" y="4143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45D6F52-0E7E-44CD-9CF8-5649B4414627}"/>
              </a:ext>
            </a:extLst>
          </p:cNvPr>
          <p:cNvSpPr/>
          <p:nvPr/>
        </p:nvSpPr>
        <p:spPr>
          <a:xfrm>
            <a:off x="6176962" y="4143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2ED0893-7CAB-4639-B6AF-18D4AF4B824D}"/>
              </a:ext>
            </a:extLst>
          </p:cNvPr>
          <p:cNvSpPr/>
          <p:nvPr/>
        </p:nvSpPr>
        <p:spPr>
          <a:xfrm>
            <a:off x="6786562" y="4143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CF79FED-6CC5-44A4-8A43-7DE8EED5D1C5}"/>
              </a:ext>
            </a:extLst>
          </p:cNvPr>
          <p:cNvSpPr/>
          <p:nvPr/>
        </p:nvSpPr>
        <p:spPr>
          <a:xfrm>
            <a:off x="4938712" y="4714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34699-792A-4C32-AEF4-CA8719D321B6}"/>
              </a:ext>
            </a:extLst>
          </p:cNvPr>
          <p:cNvSpPr/>
          <p:nvPr/>
        </p:nvSpPr>
        <p:spPr>
          <a:xfrm>
            <a:off x="5548312" y="4714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2D00D01-7047-402B-9F9F-ED595AE53BC6}"/>
              </a:ext>
            </a:extLst>
          </p:cNvPr>
          <p:cNvSpPr/>
          <p:nvPr/>
        </p:nvSpPr>
        <p:spPr>
          <a:xfrm>
            <a:off x="6176962" y="47148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B9ACC3-8E44-47A2-9DB3-D8ACF3BC5ECC}"/>
              </a:ext>
            </a:extLst>
          </p:cNvPr>
          <p:cNvSpPr/>
          <p:nvPr/>
        </p:nvSpPr>
        <p:spPr>
          <a:xfrm>
            <a:off x="6786562" y="47148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048A983-69BE-4B11-B62A-F0D754217C6F}"/>
              </a:ext>
            </a:extLst>
          </p:cNvPr>
          <p:cNvSpPr/>
          <p:nvPr/>
        </p:nvSpPr>
        <p:spPr>
          <a:xfrm>
            <a:off x="4938712" y="5286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076CC70-6F3F-459F-9F54-C231F90A1227}"/>
              </a:ext>
            </a:extLst>
          </p:cNvPr>
          <p:cNvSpPr/>
          <p:nvPr/>
        </p:nvSpPr>
        <p:spPr>
          <a:xfrm>
            <a:off x="554831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2F5A9CF-9A07-4071-AAB0-86A77D6D2EF2}"/>
              </a:ext>
            </a:extLst>
          </p:cNvPr>
          <p:cNvSpPr/>
          <p:nvPr/>
        </p:nvSpPr>
        <p:spPr>
          <a:xfrm>
            <a:off x="617696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BC9780B-7B12-4485-BF81-C507AFCCC114}"/>
              </a:ext>
            </a:extLst>
          </p:cNvPr>
          <p:cNvSpPr/>
          <p:nvPr/>
        </p:nvSpPr>
        <p:spPr>
          <a:xfrm>
            <a:off x="678656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3DEAF95-FC31-4033-A1D3-9D3BDB10064C}"/>
              </a:ext>
            </a:extLst>
          </p:cNvPr>
          <p:cNvSpPr/>
          <p:nvPr/>
        </p:nvSpPr>
        <p:spPr>
          <a:xfrm>
            <a:off x="7777162" y="3000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8145A7F-A0FD-42FF-9019-7B354B35C29F}"/>
              </a:ext>
            </a:extLst>
          </p:cNvPr>
          <p:cNvSpPr/>
          <p:nvPr/>
        </p:nvSpPr>
        <p:spPr>
          <a:xfrm>
            <a:off x="8386762" y="3000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E109A0-28B1-4FA6-BD2A-25A161CB9CF7}"/>
              </a:ext>
            </a:extLst>
          </p:cNvPr>
          <p:cNvSpPr/>
          <p:nvPr/>
        </p:nvSpPr>
        <p:spPr>
          <a:xfrm>
            <a:off x="9015412" y="3000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4A3E6F7-A79A-4275-A6CC-C66008212C82}"/>
              </a:ext>
            </a:extLst>
          </p:cNvPr>
          <p:cNvSpPr/>
          <p:nvPr/>
        </p:nvSpPr>
        <p:spPr>
          <a:xfrm>
            <a:off x="9625012" y="3000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10B172F-4CFF-4721-8124-64837DBB4621}"/>
              </a:ext>
            </a:extLst>
          </p:cNvPr>
          <p:cNvSpPr/>
          <p:nvPr/>
        </p:nvSpPr>
        <p:spPr>
          <a:xfrm>
            <a:off x="777716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BD6EBD6-8CB4-4D08-B1A9-A1CF6910AF52}"/>
              </a:ext>
            </a:extLst>
          </p:cNvPr>
          <p:cNvSpPr/>
          <p:nvPr/>
        </p:nvSpPr>
        <p:spPr>
          <a:xfrm>
            <a:off x="838676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C51DC8D-2644-496E-BB21-3EDF25464522}"/>
              </a:ext>
            </a:extLst>
          </p:cNvPr>
          <p:cNvSpPr/>
          <p:nvPr/>
        </p:nvSpPr>
        <p:spPr>
          <a:xfrm>
            <a:off x="901541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744260A-020C-43AB-9AD7-218D2C80A1DA}"/>
              </a:ext>
            </a:extLst>
          </p:cNvPr>
          <p:cNvSpPr/>
          <p:nvPr/>
        </p:nvSpPr>
        <p:spPr>
          <a:xfrm>
            <a:off x="9625012" y="35718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6E0AE4B-2130-4125-8F07-E82D6E74F26E}"/>
              </a:ext>
            </a:extLst>
          </p:cNvPr>
          <p:cNvSpPr/>
          <p:nvPr/>
        </p:nvSpPr>
        <p:spPr>
          <a:xfrm>
            <a:off x="7777162" y="4143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44B9BBB-7901-42F5-91B9-7DC71C2E28AE}"/>
              </a:ext>
            </a:extLst>
          </p:cNvPr>
          <p:cNvSpPr/>
          <p:nvPr/>
        </p:nvSpPr>
        <p:spPr>
          <a:xfrm>
            <a:off x="8386762" y="4143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7C47C82-00EF-4843-A6FC-85261B5012A7}"/>
              </a:ext>
            </a:extLst>
          </p:cNvPr>
          <p:cNvSpPr/>
          <p:nvPr/>
        </p:nvSpPr>
        <p:spPr>
          <a:xfrm>
            <a:off x="9015412" y="4143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AF1CACC-EC51-4B66-A933-7D85BC1A0CB0}"/>
              </a:ext>
            </a:extLst>
          </p:cNvPr>
          <p:cNvSpPr/>
          <p:nvPr/>
        </p:nvSpPr>
        <p:spPr>
          <a:xfrm>
            <a:off x="9625012" y="4143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15F1A9F-3FE7-4647-A959-CDD7525A5C65}"/>
              </a:ext>
            </a:extLst>
          </p:cNvPr>
          <p:cNvSpPr/>
          <p:nvPr/>
        </p:nvSpPr>
        <p:spPr>
          <a:xfrm>
            <a:off x="7777162" y="4714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42C738-8840-462B-B226-7BBD676B0B30}"/>
              </a:ext>
            </a:extLst>
          </p:cNvPr>
          <p:cNvSpPr/>
          <p:nvPr/>
        </p:nvSpPr>
        <p:spPr>
          <a:xfrm>
            <a:off x="8386762" y="47148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B2CB46B-DA01-4697-95D9-9BCC6DBBD9D5}"/>
              </a:ext>
            </a:extLst>
          </p:cNvPr>
          <p:cNvSpPr/>
          <p:nvPr/>
        </p:nvSpPr>
        <p:spPr>
          <a:xfrm>
            <a:off x="9015412" y="47148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774B65-24C3-48D6-9ECE-AAB6793C73CC}"/>
              </a:ext>
            </a:extLst>
          </p:cNvPr>
          <p:cNvSpPr/>
          <p:nvPr/>
        </p:nvSpPr>
        <p:spPr>
          <a:xfrm>
            <a:off x="9625012" y="47148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C8CFB5F-DB15-4A6F-A81F-DCF1D771F2F9}"/>
              </a:ext>
            </a:extLst>
          </p:cNvPr>
          <p:cNvSpPr/>
          <p:nvPr/>
        </p:nvSpPr>
        <p:spPr>
          <a:xfrm>
            <a:off x="777716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72A77D3-D4C7-404C-9118-63F4A2125FC3}"/>
              </a:ext>
            </a:extLst>
          </p:cNvPr>
          <p:cNvSpPr/>
          <p:nvPr/>
        </p:nvSpPr>
        <p:spPr>
          <a:xfrm>
            <a:off x="838676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522C910-2A86-4E3C-8945-5BAFE64A21AF}"/>
              </a:ext>
            </a:extLst>
          </p:cNvPr>
          <p:cNvSpPr/>
          <p:nvPr/>
        </p:nvSpPr>
        <p:spPr>
          <a:xfrm>
            <a:off x="901541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D196B2E-CAFE-4165-8342-4AB9073EC635}"/>
              </a:ext>
            </a:extLst>
          </p:cNvPr>
          <p:cNvSpPr/>
          <p:nvPr/>
        </p:nvSpPr>
        <p:spPr>
          <a:xfrm>
            <a:off x="962501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759920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62D04-DC7C-4ED5-A3B1-12D1B9B4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40" dirty="0"/>
              <a:t>Combinations with repetitions</a:t>
            </a:r>
            <a:endParaRPr lang="en-BE" spc="-14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4C0852-C794-47DA-9023-1A3A3402E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00225"/>
                <a:ext cx="10515600" cy="43767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What were we doing </a:t>
                </a:r>
                <a:r>
                  <a:rPr lang="en-US" sz="3200" i="1" dirty="0"/>
                  <a:t>essentially</a:t>
                </a:r>
                <a:r>
                  <a:rPr lang="en-US" sz="3200" dirty="0"/>
                  <a:t>?</a:t>
                </a:r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>
                    <a:solidFill>
                      <a:schemeClr val="bg1"/>
                    </a:solidFill>
                  </a:rPr>
                  <a:t>Placing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3−1=2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delimiters to indicate where the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possible colours change from one to another:</a:t>
                </a:r>
                <a:endParaRPr lang="en-BE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4C0852-C794-47DA-9023-1A3A3402E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00225"/>
                <a:ext cx="10515600" cy="4376738"/>
              </a:xfrm>
              <a:blipFill>
                <a:blip r:embed="rId2"/>
                <a:stretch>
                  <a:fillRect l="-1333" t="-2925" r="-226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E689B-9E58-4F2B-92E4-7C191FD2A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A7EBC-AB2E-4218-ACDA-95895BEFB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126</a:t>
            </a:fld>
            <a:endParaRPr lang="en-BE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28E3EA4-6528-4368-9739-F86772BD52E2}"/>
              </a:ext>
            </a:extLst>
          </p:cNvPr>
          <p:cNvGrpSpPr/>
          <p:nvPr/>
        </p:nvGrpSpPr>
        <p:grpSpPr>
          <a:xfrm>
            <a:off x="1200150" y="4273554"/>
            <a:ext cx="2695573" cy="485773"/>
            <a:chOff x="2290762" y="3195637"/>
            <a:chExt cx="2695573" cy="485773"/>
          </a:xfrm>
          <a:solidFill>
            <a:schemeClr val="bg1"/>
          </a:solidFill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B92424D-D9CC-4D38-9D6D-6F42CC623E83}"/>
                </a:ext>
              </a:extLst>
            </p:cNvPr>
            <p:cNvSpPr/>
            <p:nvPr/>
          </p:nvSpPr>
          <p:spPr>
            <a:xfrm>
              <a:off x="2290762" y="3195637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1917B3C-3617-42B4-BDCE-008E4BC4FD9E}"/>
                </a:ext>
              </a:extLst>
            </p:cNvPr>
            <p:cNvSpPr/>
            <p:nvPr/>
          </p:nvSpPr>
          <p:spPr>
            <a:xfrm>
              <a:off x="3100386" y="3214685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E6CF3F8-445B-4FEF-8263-85E73D0818C4}"/>
                </a:ext>
              </a:extLst>
            </p:cNvPr>
            <p:cNvSpPr/>
            <p:nvPr/>
          </p:nvSpPr>
          <p:spPr>
            <a:xfrm>
              <a:off x="3910010" y="3214685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6940665-82AA-47B2-B92C-41D7B6998EC0}"/>
                </a:ext>
              </a:extLst>
            </p:cNvPr>
            <p:cNvSpPr/>
            <p:nvPr/>
          </p:nvSpPr>
          <p:spPr>
            <a:xfrm>
              <a:off x="4519610" y="3214685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8661DF-9EF3-4440-83BC-49EED325D677}"/>
              </a:ext>
            </a:extLst>
          </p:cNvPr>
          <p:cNvGrpSpPr/>
          <p:nvPr/>
        </p:nvGrpSpPr>
        <p:grpSpPr>
          <a:xfrm>
            <a:off x="8577261" y="4292603"/>
            <a:ext cx="2314575" cy="466725"/>
            <a:chOff x="2914649" y="3195637"/>
            <a:chExt cx="2314575" cy="466725"/>
          </a:xfrm>
          <a:solidFill>
            <a:schemeClr val="bg1"/>
          </a:solidFill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C4AAC5E-D362-4A58-B950-3AFECDEDD70E}"/>
                </a:ext>
              </a:extLst>
            </p:cNvPr>
            <p:cNvSpPr/>
            <p:nvPr/>
          </p:nvSpPr>
          <p:spPr>
            <a:xfrm>
              <a:off x="2914649" y="3195637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4ECAA62-2A14-4F2E-95B2-724C8BA599E1}"/>
                </a:ext>
              </a:extLst>
            </p:cNvPr>
            <p:cNvSpPr/>
            <p:nvPr/>
          </p:nvSpPr>
          <p:spPr>
            <a:xfrm>
              <a:off x="3524249" y="3195637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53217C9-E76E-453E-B29C-075D3E28569C}"/>
                </a:ext>
              </a:extLst>
            </p:cNvPr>
            <p:cNvSpPr/>
            <p:nvPr/>
          </p:nvSpPr>
          <p:spPr>
            <a:xfrm>
              <a:off x="4152899" y="3195637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205DAAF-DD78-4BD3-B28C-96987DF4C724}"/>
                </a:ext>
              </a:extLst>
            </p:cNvPr>
            <p:cNvSpPr/>
            <p:nvPr/>
          </p:nvSpPr>
          <p:spPr>
            <a:xfrm>
              <a:off x="4762499" y="3195637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CB561A5-90BC-49D0-95FC-12ED548AE4FB}"/>
              </a:ext>
            </a:extLst>
          </p:cNvPr>
          <p:cNvGrpSpPr/>
          <p:nvPr/>
        </p:nvGrpSpPr>
        <p:grpSpPr>
          <a:xfrm>
            <a:off x="5064917" y="4308481"/>
            <a:ext cx="2466975" cy="466725"/>
            <a:chOff x="3214685" y="4171949"/>
            <a:chExt cx="2466975" cy="466725"/>
          </a:xfrm>
          <a:solidFill>
            <a:schemeClr val="bg1"/>
          </a:solidFill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169968C-CD21-471E-9456-133C8A276A0A}"/>
                </a:ext>
              </a:extLst>
            </p:cNvPr>
            <p:cNvSpPr/>
            <p:nvPr/>
          </p:nvSpPr>
          <p:spPr>
            <a:xfrm>
              <a:off x="3214685" y="4171949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36BF242-04C8-4B4F-891C-015BC91AC76C}"/>
                </a:ext>
              </a:extLst>
            </p:cNvPr>
            <p:cNvSpPr/>
            <p:nvPr/>
          </p:nvSpPr>
          <p:spPr>
            <a:xfrm>
              <a:off x="3976685" y="4171949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D9FCF64-53D7-4E68-850A-4D5D8A157F96}"/>
                </a:ext>
              </a:extLst>
            </p:cNvPr>
            <p:cNvSpPr/>
            <p:nvPr/>
          </p:nvSpPr>
          <p:spPr>
            <a:xfrm>
              <a:off x="4605335" y="4171949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EBF4950-77B3-46C2-BF16-75BF9CC8B1FF}"/>
                </a:ext>
              </a:extLst>
            </p:cNvPr>
            <p:cNvSpPr/>
            <p:nvPr/>
          </p:nvSpPr>
          <p:spPr>
            <a:xfrm>
              <a:off x="5214935" y="4171949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369054377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62D04-DC7C-4ED5-A3B1-12D1B9B4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40" dirty="0"/>
              <a:t>Combinations with repetitions</a:t>
            </a:r>
            <a:endParaRPr lang="en-BE" spc="-14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4C0852-C794-47DA-9023-1A3A3402E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00225"/>
                <a:ext cx="10515600" cy="43767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What were we doing </a:t>
                </a:r>
                <a:r>
                  <a:rPr lang="en-US" sz="3200" i="1" dirty="0"/>
                  <a:t>essentially</a:t>
                </a:r>
                <a:r>
                  <a:rPr lang="en-US" sz="3200" dirty="0"/>
                  <a:t>?</a:t>
                </a:r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>
                    <a:solidFill>
                      <a:schemeClr val="bg1"/>
                    </a:solidFill>
                  </a:rPr>
                  <a:t>Placing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3−1=2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delimiters to indicate where the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possible colours change from one to another:</a:t>
                </a:r>
                <a:endParaRPr lang="en-BE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4C0852-C794-47DA-9023-1A3A3402E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00225"/>
                <a:ext cx="10515600" cy="4376738"/>
              </a:xfrm>
              <a:blipFill>
                <a:blip r:embed="rId2"/>
                <a:stretch>
                  <a:fillRect l="-1333" t="-2925" r="-226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E689B-9E58-4F2B-92E4-7C191FD2A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A7EBC-AB2E-4218-ACDA-95895BEFB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127</a:t>
            </a:fld>
            <a:endParaRPr lang="en-BE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28E3EA4-6528-4368-9739-F86772BD52E2}"/>
              </a:ext>
            </a:extLst>
          </p:cNvPr>
          <p:cNvGrpSpPr/>
          <p:nvPr/>
        </p:nvGrpSpPr>
        <p:grpSpPr>
          <a:xfrm>
            <a:off x="1200150" y="4273554"/>
            <a:ext cx="2695573" cy="485773"/>
            <a:chOff x="2290762" y="3195637"/>
            <a:chExt cx="2695573" cy="48577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B92424D-D9CC-4D38-9D6D-6F42CC623E83}"/>
                </a:ext>
              </a:extLst>
            </p:cNvPr>
            <p:cNvSpPr/>
            <p:nvPr/>
          </p:nvSpPr>
          <p:spPr>
            <a:xfrm>
              <a:off x="2290762" y="3195637"/>
              <a:ext cx="466725" cy="466725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1917B3C-3617-42B4-BDCE-008E4BC4FD9E}"/>
                </a:ext>
              </a:extLst>
            </p:cNvPr>
            <p:cNvSpPr/>
            <p:nvPr/>
          </p:nvSpPr>
          <p:spPr>
            <a:xfrm>
              <a:off x="3100386" y="3214685"/>
              <a:ext cx="466725" cy="46672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E6CF3F8-445B-4FEF-8263-85E73D0818C4}"/>
                </a:ext>
              </a:extLst>
            </p:cNvPr>
            <p:cNvSpPr/>
            <p:nvPr/>
          </p:nvSpPr>
          <p:spPr>
            <a:xfrm>
              <a:off x="3910010" y="3214685"/>
              <a:ext cx="466725" cy="4667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6940665-82AA-47B2-B92C-41D7B6998EC0}"/>
                </a:ext>
              </a:extLst>
            </p:cNvPr>
            <p:cNvSpPr/>
            <p:nvPr/>
          </p:nvSpPr>
          <p:spPr>
            <a:xfrm>
              <a:off x="4519610" y="3214685"/>
              <a:ext cx="466725" cy="4667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8661DF-9EF3-4440-83BC-49EED325D677}"/>
              </a:ext>
            </a:extLst>
          </p:cNvPr>
          <p:cNvGrpSpPr/>
          <p:nvPr/>
        </p:nvGrpSpPr>
        <p:grpSpPr>
          <a:xfrm>
            <a:off x="8577261" y="4292603"/>
            <a:ext cx="2314575" cy="466725"/>
            <a:chOff x="2914649" y="3195637"/>
            <a:chExt cx="2314575" cy="46672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C4AAC5E-D362-4A58-B950-3AFECDEDD70E}"/>
                </a:ext>
              </a:extLst>
            </p:cNvPr>
            <p:cNvSpPr/>
            <p:nvPr/>
          </p:nvSpPr>
          <p:spPr>
            <a:xfrm>
              <a:off x="2914649" y="3195637"/>
              <a:ext cx="466725" cy="466725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4ECAA62-2A14-4F2E-95B2-724C8BA599E1}"/>
                </a:ext>
              </a:extLst>
            </p:cNvPr>
            <p:cNvSpPr/>
            <p:nvPr/>
          </p:nvSpPr>
          <p:spPr>
            <a:xfrm>
              <a:off x="3524249" y="3195637"/>
              <a:ext cx="466725" cy="466725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53217C9-E76E-453E-B29C-075D3E28569C}"/>
                </a:ext>
              </a:extLst>
            </p:cNvPr>
            <p:cNvSpPr/>
            <p:nvPr/>
          </p:nvSpPr>
          <p:spPr>
            <a:xfrm>
              <a:off x="4152899" y="3195637"/>
              <a:ext cx="466725" cy="466725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205DAAF-DD78-4BD3-B28C-96987DF4C724}"/>
                </a:ext>
              </a:extLst>
            </p:cNvPr>
            <p:cNvSpPr/>
            <p:nvPr/>
          </p:nvSpPr>
          <p:spPr>
            <a:xfrm>
              <a:off x="4762499" y="3195637"/>
              <a:ext cx="466725" cy="466725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CB561A5-90BC-49D0-95FC-12ED548AE4FB}"/>
              </a:ext>
            </a:extLst>
          </p:cNvPr>
          <p:cNvGrpSpPr/>
          <p:nvPr/>
        </p:nvGrpSpPr>
        <p:grpSpPr>
          <a:xfrm>
            <a:off x="5064917" y="4308481"/>
            <a:ext cx="2466975" cy="466725"/>
            <a:chOff x="3214685" y="4171949"/>
            <a:chExt cx="2466975" cy="466725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169968C-CD21-471E-9456-133C8A276A0A}"/>
                </a:ext>
              </a:extLst>
            </p:cNvPr>
            <p:cNvSpPr/>
            <p:nvPr/>
          </p:nvSpPr>
          <p:spPr>
            <a:xfrm>
              <a:off x="3214685" y="4171949"/>
              <a:ext cx="466725" cy="46672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36BF242-04C8-4B4F-891C-015BC91AC76C}"/>
                </a:ext>
              </a:extLst>
            </p:cNvPr>
            <p:cNvSpPr/>
            <p:nvPr/>
          </p:nvSpPr>
          <p:spPr>
            <a:xfrm>
              <a:off x="3976685" y="4171949"/>
              <a:ext cx="466725" cy="4667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D9FCF64-53D7-4E68-850A-4D5D8A157F96}"/>
                </a:ext>
              </a:extLst>
            </p:cNvPr>
            <p:cNvSpPr/>
            <p:nvPr/>
          </p:nvSpPr>
          <p:spPr>
            <a:xfrm>
              <a:off x="4605335" y="4171949"/>
              <a:ext cx="466725" cy="4667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EBF4950-77B3-46C2-BF16-75BF9CC8B1FF}"/>
                </a:ext>
              </a:extLst>
            </p:cNvPr>
            <p:cNvSpPr/>
            <p:nvPr/>
          </p:nvSpPr>
          <p:spPr>
            <a:xfrm>
              <a:off x="5214935" y="4171949"/>
              <a:ext cx="466725" cy="4667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34243931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62D04-DC7C-4ED5-A3B1-12D1B9B4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40" dirty="0"/>
              <a:t>Combinations with repetitions</a:t>
            </a:r>
            <a:endParaRPr lang="en-BE" spc="-14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4C0852-C794-47DA-9023-1A3A3402E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00225"/>
                <a:ext cx="10515600" cy="43767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What were we doing </a:t>
                </a:r>
                <a:r>
                  <a:rPr lang="en-US" sz="3200" i="1" dirty="0"/>
                  <a:t>essentially</a:t>
                </a:r>
                <a:r>
                  <a:rPr lang="en-US" sz="3200" dirty="0"/>
                  <a:t>?</a:t>
                </a:r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>
                    <a:solidFill>
                      <a:schemeClr val="bg1"/>
                    </a:solidFill>
                  </a:rPr>
                  <a:t>Placing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3−1=2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delimiters to indicate where the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possible colours change from one to another:</a:t>
                </a:r>
                <a:endParaRPr lang="en-BE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4C0852-C794-47DA-9023-1A3A3402E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00225"/>
                <a:ext cx="10515600" cy="4376738"/>
              </a:xfrm>
              <a:blipFill>
                <a:blip r:embed="rId2"/>
                <a:stretch>
                  <a:fillRect l="-1333" t="-2925" r="-226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E689B-9E58-4F2B-92E4-7C191FD2A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A7EBC-AB2E-4218-ACDA-95895BEFB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128</a:t>
            </a:fld>
            <a:endParaRPr lang="en-BE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28E3EA4-6528-4368-9739-F86772BD52E2}"/>
              </a:ext>
            </a:extLst>
          </p:cNvPr>
          <p:cNvGrpSpPr/>
          <p:nvPr/>
        </p:nvGrpSpPr>
        <p:grpSpPr>
          <a:xfrm>
            <a:off x="1200150" y="4178302"/>
            <a:ext cx="2695573" cy="657226"/>
            <a:chOff x="2290762" y="3100385"/>
            <a:chExt cx="2695573" cy="657226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B92424D-D9CC-4D38-9D6D-6F42CC623E83}"/>
                </a:ext>
              </a:extLst>
            </p:cNvPr>
            <p:cNvSpPr/>
            <p:nvPr/>
          </p:nvSpPr>
          <p:spPr>
            <a:xfrm>
              <a:off x="2290762" y="3195637"/>
              <a:ext cx="466725" cy="466725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1917B3C-3617-42B4-BDCE-008E4BC4FD9E}"/>
                </a:ext>
              </a:extLst>
            </p:cNvPr>
            <p:cNvSpPr/>
            <p:nvPr/>
          </p:nvSpPr>
          <p:spPr>
            <a:xfrm>
              <a:off x="3100386" y="3214685"/>
              <a:ext cx="466725" cy="46672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E6CF3F8-445B-4FEF-8263-85E73D0818C4}"/>
                </a:ext>
              </a:extLst>
            </p:cNvPr>
            <p:cNvSpPr/>
            <p:nvPr/>
          </p:nvSpPr>
          <p:spPr>
            <a:xfrm>
              <a:off x="3910010" y="3214685"/>
              <a:ext cx="466725" cy="4667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6940665-82AA-47B2-B92C-41D7B6998EC0}"/>
                </a:ext>
              </a:extLst>
            </p:cNvPr>
            <p:cNvSpPr/>
            <p:nvPr/>
          </p:nvSpPr>
          <p:spPr>
            <a:xfrm>
              <a:off x="4519610" y="3214685"/>
              <a:ext cx="466725" cy="4667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B93703E-A82A-4F9F-8C7B-A6DCD5B87F44}"/>
                </a:ext>
              </a:extLst>
            </p:cNvPr>
            <p:cNvCxnSpPr>
              <a:cxnSpLocks/>
            </p:cNvCxnSpPr>
            <p:nvPr/>
          </p:nvCxnSpPr>
          <p:spPr>
            <a:xfrm>
              <a:off x="2924174" y="3100386"/>
              <a:ext cx="9525" cy="657225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1DBE5BA-14F7-4DF3-A766-22A782096D90}"/>
                </a:ext>
              </a:extLst>
            </p:cNvPr>
            <p:cNvCxnSpPr>
              <a:cxnSpLocks/>
            </p:cNvCxnSpPr>
            <p:nvPr/>
          </p:nvCxnSpPr>
          <p:spPr>
            <a:xfrm>
              <a:off x="3733798" y="3100385"/>
              <a:ext cx="9525" cy="657225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8661DF-9EF3-4440-83BC-49EED325D677}"/>
              </a:ext>
            </a:extLst>
          </p:cNvPr>
          <p:cNvGrpSpPr/>
          <p:nvPr/>
        </p:nvGrpSpPr>
        <p:grpSpPr>
          <a:xfrm>
            <a:off x="8577261" y="4197351"/>
            <a:ext cx="2624136" cy="657226"/>
            <a:chOff x="2914649" y="3100385"/>
            <a:chExt cx="2624136" cy="657226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C4AAC5E-D362-4A58-B950-3AFECDEDD70E}"/>
                </a:ext>
              </a:extLst>
            </p:cNvPr>
            <p:cNvSpPr/>
            <p:nvPr/>
          </p:nvSpPr>
          <p:spPr>
            <a:xfrm>
              <a:off x="2914649" y="3195637"/>
              <a:ext cx="466725" cy="466725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4ECAA62-2A14-4F2E-95B2-724C8BA599E1}"/>
                </a:ext>
              </a:extLst>
            </p:cNvPr>
            <p:cNvSpPr/>
            <p:nvPr/>
          </p:nvSpPr>
          <p:spPr>
            <a:xfrm>
              <a:off x="3524249" y="3195637"/>
              <a:ext cx="466725" cy="466725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53217C9-E76E-453E-B29C-075D3E28569C}"/>
                </a:ext>
              </a:extLst>
            </p:cNvPr>
            <p:cNvSpPr/>
            <p:nvPr/>
          </p:nvSpPr>
          <p:spPr>
            <a:xfrm>
              <a:off x="4152899" y="3195637"/>
              <a:ext cx="466725" cy="466725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205DAAF-DD78-4BD3-B28C-96987DF4C724}"/>
                </a:ext>
              </a:extLst>
            </p:cNvPr>
            <p:cNvSpPr/>
            <p:nvPr/>
          </p:nvSpPr>
          <p:spPr>
            <a:xfrm>
              <a:off x="4762499" y="3195637"/>
              <a:ext cx="466725" cy="466725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11EC709-9E5D-4ECC-B25B-5071F31C58B7}"/>
                </a:ext>
              </a:extLst>
            </p:cNvPr>
            <p:cNvCxnSpPr>
              <a:cxnSpLocks/>
            </p:cNvCxnSpPr>
            <p:nvPr/>
          </p:nvCxnSpPr>
          <p:spPr>
            <a:xfrm>
              <a:off x="5372099" y="3100386"/>
              <a:ext cx="9525" cy="657225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DEBC28B-7548-4E32-94C2-79574EE52B3F}"/>
                </a:ext>
              </a:extLst>
            </p:cNvPr>
            <p:cNvCxnSpPr>
              <a:cxnSpLocks/>
            </p:cNvCxnSpPr>
            <p:nvPr/>
          </p:nvCxnSpPr>
          <p:spPr>
            <a:xfrm>
              <a:off x="5529260" y="3100385"/>
              <a:ext cx="9525" cy="657225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CB561A5-90BC-49D0-95FC-12ED548AE4FB}"/>
              </a:ext>
            </a:extLst>
          </p:cNvPr>
          <p:cNvGrpSpPr/>
          <p:nvPr/>
        </p:nvGrpSpPr>
        <p:grpSpPr>
          <a:xfrm>
            <a:off x="4912517" y="4213230"/>
            <a:ext cx="2619375" cy="657225"/>
            <a:chOff x="3062285" y="4076698"/>
            <a:chExt cx="2619375" cy="657225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169968C-CD21-471E-9456-133C8A276A0A}"/>
                </a:ext>
              </a:extLst>
            </p:cNvPr>
            <p:cNvSpPr/>
            <p:nvPr/>
          </p:nvSpPr>
          <p:spPr>
            <a:xfrm>
              <a:off x="3214685" y="4171949"/>
              <a:ext cx="466725" cy="46672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36BF242-04C8-4B4F-891C-015BC91AC76C}"/>
                </a:ext>
              </a:extLst>
            </p:cNvPr>
            <p:cNvSpPr/>
            <p:nvPr/>
          </p:nvSpPr>
          <p:spPr>
            <a:xfrm>
              <a:off x="3976685" y="4171949"/>
              <a:ext cx="466725" cy="4667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D9FCF64-53D7-4E68-850A-4D5D8A157F96}"/>
                </a:ext>
              </a:extLst>
            </p:cNvPr>
            <p:cNvSpPr/>
            <p:nvPr/>
          </p:nvSpPr>
          <p:spPr>
            <a:xfrm>
              <a:off x="4605335" y="4171949"/>
              <a:ext cx="466725" cy="4667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EBF4950-77B3-46C2-BF16-75BF9CC8B1FF}"/>
                </a:ext>
              </a:extLst>
            </p:cNvPr>
            <p:cNvSpPr/>
            <p:nvPr/>
          </p:nvSpPr>
          <p:spPr>
            <a:xfrm>
              <a:off x="5214935" y="4171949"/>
              <a:ext cx="466725" cy="4667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594EF12-87EB-44E9-865D-A46BADE78345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85" y="4076698"/>
              <a:ext cx="9525" cy="657225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9A79301-66E3-4F73-A7FE-CDA8A083EAD8}"/>
                </a:ext>
              </a:extLst>
            </p:cNvPr>
            <p:cNvCxnSpPr>
              <a:cxnSpLocks/>
            </p:cNvCxnSpPr>
            <p:nvPr/>
          </p:nvCxnSpPr>
          <p:spPr>
            <a:xfrm>
              <a:off x="3824285" y="4076698"/>
              <a:ext cx="9525" cy="657225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09275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62D04-DC7C-4ED5-A3B1-12D1B9B4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40" dirty="0"/>
              <a:t>Combinations with repetitions</a:t>
            </a:r>
            <a:endParaRPr lang="en-BE" spc="-14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4C0852-C794-47DA-9023-1A3A3402E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00225"/>
                <a:ext cx="10515600" cy="43767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What were we doing </a:t>
                </a:r>
                <a:r>
                  <a:rPr lang="en-US" sz="3200" i="1" dirty="0"/>
                  <a:t>essentially</a:t>
                </a:r>
                <a:r>
                  <a:rPr lang="en-US" sz="3200" dirty="0"/>
                  <a:t>?</a:t>
                </a:r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/>
                  <a:t>Placing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3−1=2</m:t>
                    </m:r>
                  </m:oMath>
                </a14:m>
                <a:r>
                  <a:rPr lang="en-US" sz="3200" dirty="0"/>
                  <a:t> delimiters to indicate where the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possible colours change from one to another:</a:t>
                </a:r>
                <a:endParaRPr lang="en-BE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4C0852-C794-47DA-9023-1A3A3402E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00225"/>
                <a:ext cx="10515600" cy="4376738"/>
              </a:xfrm>
              <a:blipFill>
                <a:blip r:embed="rId2"/>
                <a:stretch>
                  <a:fillRect l="-1333" t="-2925" r="-226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E689B-9E58-4F2B-92E4-7C191FD2A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A7EBC-AB2E-4218-ACDA-95895BEFB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129</a:t>
            </a:fld>
            <a:endParaRPr lang="en-BE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28E3EA4-6528-4368-9739-F86772BD52E2}"/>
              </a:ext>
            </a:extLst>
          </p:cNvPr>
          <p:cNvGrpSpPr/>
          <p:nvPr/>
        </p:nvGrpSpPr>
        <p:grpSpPr>
          <a:xfrm>
            <a:off x="1200150" y="4178302"/>
            <a:ext cx="2695573" cy="657226"/>
            <a:chOff x="2290762" y="3100385"/>
            <a:chExt cx="2695573" cy="657226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B92424D-D9CC-4D38-9D6D-6F42CC623E83}"/>
                </a:ext>
              </a:extLst>
            </p:cNvPr>
            <p:cNvSpPr/>
            <p:nvPr/>
          </p:nvSpPr>
          <p:spPr>
            <a:xfrm>
              <a:off x="2290762" y="3195637"/>
              <a:ext cx="466725" cy="466725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1917B3C-3617-42B4-BDCE-008E4BC4FD9E}"/>
                </a:ext>
              </a:extLst>
            </p:cNvPr>
            <p:cNvSpPr/>
            <p:nvPr/>
          </p:nvSpPr>
          <p:spPr>
            <a:xfrm>
              <a:off x="3100386" y="3214685"/>
              <a:ext cx="466725" cy="46672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E6CF3F8-445B-4FEF-8263-85E73D0818C4}"/>
                </a:ext>
              </a:extLst>
            </p:cNvPr>
            <p:cNvSpPr/>
            <p:nvPr/>
          </p:nvSpPr>
          <p:spPr>
            <a:xfrm>
              <a:off x="3910010" y="3214685"/>
              <a:ext cx="466725" cy="4667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6940665-82AA-47B2-B92C-41D7B6998EC0}"/>
                </a:ext>
              </a:extLst>
            </p:cNvPr>
            <p:cNvSpPr/>
            <p:nvPr/>
          </p:nvSpPr>
          <p:spPr>
            <a:xfrm>
              <a:off x="4519610" y="3214685"/>
              <a:ext cx="466725" cy="4667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B93703E-A82A-4F9F-8C7B-A6DCD5B87F44}"/>
                </a:ext>
              </a:extLst>
            </p:cNvPr>
            <p:cNvCxnSpPr>
              <a:cxnSpLocks/>
            </p:cNvCxnSpPr>
            <p:nvPr/>
          </p:nvCxnSpPr>
          <p:spPr>
            <a:xfrm>
              <a:off x="2924174" y="3100386"/>
              <a:ext cx="9525" cy="657225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1DBE5BA-14F7-4DF3-A766-22A782096D90}"/>
                </a:ext>
              </a:extLst>
            </p:cNvPr>
            <p:cNvCxnSpPr>
              <a:cxnSpLocks/>
            </p:cNvCxnSpPr>
            <p:nvPr/>
          </p:nvCxnSpPr>
          <p:spPr>
            <a:xfrm>
              <a:off x="3733798" y="3100385"/>
              <a:ext cx="9525" cy="657225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8661DF-9EF3-4440-83BC-49EED325D677}"/>
              </a:ext>
            </a:extLst>
          </p:cNvPr>
          <p:cNvGrpSpPr/>
          <p:nvPr/>
        </p:nvGrpSpPr>
        <p:grpSpPr>
          <a:xfrm>
            <a:off x="8577261" y="4197351"/>
            <a:ext cx="2624136" cy="657226"/>
            <a:chOff x="2914649" y="3100385"/>
            <a:chExt cx="2624136" cy="657226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C4AAC5E-D362-4A58-B950-3AFECDEDD70E}"/>
                </a:ext>
              </a:extLst>
            </p:cNvPr>
            <p:cNvSpPr/>
            <p:nvPr/>
          </p:nvSpPr>
          <p:spPr>
            <a:xfrm>
              <a:off x="2914649" y="3195637"/>
              <a:ext cx="466725" cy="466725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4ECAA62-2A14-4F2E-95B2-724C8BA599E1}"/>
                </a:ext>
              </a:extLst>
            </p:cNvPr>
            <p:cNvSpPr/>
            <p:nvPr/>
          </p:nvSpPr>
          <p:spPr>
            <a:xfrm>
              <a:off x="3524249" y="3195637"/>
              <a:ext cx="466725" cy="466725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53217C9-E76E-453E-B29C-075D3E28569C}"/>
                </a:ext>
              </a:extLst>
            </p:cNvPr>
            <p:cNvSpPr/>
            <p:nvPr/>
          </p:nvSpPr>
          <p:spPr>
            <a:xfrm>
              <a:off x="4152899" y="3195637"/>
              <a:ext cx="466725" cy="466725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205DAAF-DD78-4BD3-B28C-96987DF4C724}"/>
                </a:ext>
              </a:extLst>
            </p:cNvPr>
            <p:cNvSpPr/>
            <p:nvPr/>
          </p:nvSpPr>
          <p:spPr>
            <a:xfrm>
              <a:off x="4762499" y="3195637"/>
              <a:ext cx="466725" cy="466725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11EC709-9E5D-4ECC-B25B-5071F31C58B7}"/>
                </a:ext>
              </a:extLst>
            </p:cNvPr>
            <p:cNvCxnSpPr>
              <a:cxnSpLocks/>
            </p:cNvCxnSpPr>
            <p:nvPr/>
          </p:nvCxnSpPr>
          <p:spPr>
            <a:xfrm>
              <a:off x="5372099" y="3100386"/>
              <a:ext cx="9525" cy="657225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DEBC28B-7548-4E32-94C2-79574EE52B3F}"/>
                </a:ext>
              </a:extLst>
            </p:cNvPr>
            <p:cNvCxnSpPr>
              <a:cxnSpLocks/>
            </p:cNvCxnSpPr>
            <p:nvPr/>
          </p:nvCxnSpPr>
          <p:spPr>
            <a:xfrm>
              <a:off x="5529260" y="3100385"/>
              <a:ext cx="9525" cy="657225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CB561A5-90BC-49D0-95FC-12ED548AE4FB}"/>
              </a:ext>
            </a:extLst>
          </p:cNvPr>
          <p:cNvGrpSpPr/>
          <p:nvPr/>
        </p:nvGrpSpPr>
        <p:grpSpPr>
          <a:xfrm>
            <a:off x="4912517" y="4213230"/>
            <a:ext cx="2619375" cy="657225"/>
            <a:chOff x="3062285" y="4076698"/>
            <a:chExt cx="2619375" cy="657225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169968C-CD21-471E-9456-133C8A276A0A}"/>
                </a:ext>
              </a:extLst>
            </p:cNvPr>
            <p:cNvSpPr/>
            <p:nvPr/>
          </p:nvSpPr>
          <p:spPr>
            <a:xfrm>
              <a:off x="3214685" y="4171949"/>
              <a:ext cx="466725" cy="46672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36BF242-04C8-4B4F-891C-015BC91AC76C}"/>
                </a:ext>
              </a:extLst>
            </p:cNvPr>
            <p:cNvSpPr/>
            <p:nvPr/>
          </p:nvSpPr>
          <p:spPr>
            <a:xfrm>
              <a:off x="3976685" y="4171949"/>
              <a:ext cx="466725" cy="4667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D9FCF64-53D7-4E68-850A-4D5D8A157F96}"/>
                </a:ext>
              </a:extLst>
            </p:cNvPr>
            <p:cNvSpPr/>
            <p:nvPr/>
          </p:nvSpPr>
          <p:spPr>
            <a:xfrm>
              <a:off x="4605335" y="4171949"/>
              <a:ext cx="466725" cy="4667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EBF4950-77B3-46C2-BF16-75BF9CC8B1FF}"/>
                </a:ext>
              </a:extLst>
            </p:cNvPr>
            <p:cNvSpPr/>
            <p:nvPr/>
          </p:nvSpPr>
          <p:spPr>
            <a:xfrm>
              <a:off x="5214935" y="4171949"/>
              <a:ext cx="466725" cy="4667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594EF12-87EB-44E9-865D-A46BADE78345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85" y="4076698"/>
              <a:ext cx="9525" cy="657225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9A79301-66E3-4F73-A7FE-CDA8A083EAD8}"/>
                </a:ext>
              </a:extLst>
            </p:cNvPr>
            <p:cNvCxnSpPr>
              <a:cxnSpLocks/>
            </p:cNvCxnSpPr>
            <p:nvPr/>
          </p:nvCxnSpPr>
          <p:spPr>
            <a:xfrm>
              <a:off x="3824285" y="4076698"/>
              <a:ext cx="9525" cy="657225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6635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A9B61DA-FF78-4B78-92EF-2A933C04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0C231F9B-9392-4C67-A91B-664AC16952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25"/>
                <a:ext cx="10744200" cy="4605338"/>
              </a:xfrm>
            </p:spPr>
            <p:txBody>
              <a:bodyPr/>
              <a:lstStyle/>
              <a:p>
                <a:r>
                  <a:rPr lang="en-US" dirty="0"/>
                  <a:t>In how many ways can you chose 3 out of these bottles?</a:t>
                </a:r>
                <a:br>
                  <a:rPr lang="en-US" dirty="0"/>
                </a:br>
                <a:r>
                  <a:rPr lang="en-US" i="1" dirty="0"/>
                  <a:t>Order </a:t>
                </a:r>
                <a:r>
                  <a:rPr lang="en-US" b="1" i="1" dirty="0"/>
                  <a:t>doesn’t</a:t>
                </a:r>
                <a:r>
                  <a:rPr lang="en-US" i="1" dirty="0"/>
                  <a:t> matter -&gt; counting </a:t>
                </a:r>
                <a:r>
                  <a:rPr lang="en-US" b="1" i="1" dirty="0"/>
                  <a:t>combinations</a:t>
                </a:r>
                <a:r>
                  <a:rPr lang="en-US" i="1" dirty="0"/>
                  <a:t> -&gt;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5,3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=5!/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3!2!</m:t>
                        </m:r>
                      </m:e>
                    </m:d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0C231F9B-9392-4C67-A91B-664AC16952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25"/>
                <a:ext cx="10744200" cy="4605338"/>
              </a:xfrm>
              <a:blipFill>
                <a:blip r:embed="rId2"/>
                <a:stretch>
                  <a:fillRect l="-1022" t="-238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FC666-CCCC-4D08-8298-7FF91E6FD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DD997-AD60-43BA-9BF5-257A397C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pPr/>
              <a:t>13</a:t>
            </a:fld>
            <a:endParaRPr lang="en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0F1A70-9F61-4AF9-8E18-DB34DE2A2D75}"/>
              </a:ext>
            </a:extLst>
          </p:cNvPr>
          <p:cNvGrpSpPr/>
          <p:nvPr/>
        </p:nvGrpSpPr>
        <p:grpSpPr>
          <a:xfrm>
            <a:off x="3293055" y="2548757"/>
            <a:ext cx="5605890" cy="3807593"/>
            <a:chOff x="3304128" y="3078982"/>
            <a:chExt cx="5605890" cy="380759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7F2D59-B73D-4D66-B676-672DDA233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81" r="81429" b="7698"/>
            <a:stretch/>
          </p:blipFill>
          <p:spPr>
            <a:xfrm>
              <a:off x="5552871" y="3078982"/>
              <a:ext cx="1086258" cy="377664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A924BCE-21EE-4FE1-8ECD-A2208A685F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42" t="6749" r="61236" b="5063"/>
            <a:stretch/>
          </p:blipFill>
          <p:spPr>
            <a:xfrm>
              <a:off x="6685435" y="3081355"/>
              <a:ext cx="1110991" cy="377664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63D9A46-254C-48D5-B8D3-EF18E9434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812" t="6749" r="19318" b="5063"/>
            <a:stretch/>
          </p:blipFill>
          <p:spPr>
            <a:xfrm>
              <a:off x="7823760" y="3109932"/>
              <a:ext cx="1086258" cy="377664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97D3D09-966E-457B-A348-316585735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979" t="9881" r="27" b="7698"/>
            <a:stretch/>
          </p:blipFill>
          <p:spPr>
            <a:xfrm>
              <a:off x="3304128" y="3088508"/>
              <a:ext cx="1110992" cy="377664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2A6C737-7BF6-4B6B-A019-022EDCBAF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91" t="3190" r="39021"/>
            <a:stretch/>
          </p:blipFill>
          <p:spPr>
            <a:xfrm>
              <a:off x="4408834" y="3155989"/>
              <a:ext cx="1097732" cy="37020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931873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DE353-CE21-4C23-859A-7A22A5E3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40" dirty="0"/>
              <a:t>Combinations with repetitions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EBA08-AAEA-4EF2-AA57-0B27BFB3B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We don’t even need to note the </a:t>
            </a:r>
            <a:r>
              <a:rPr lang="en-US" dirty="0" err="1"/>
              <a:t>colours</a:t>
            </a:r>
            <a:r>
              <a:rPr lang="en-US" dirty="0"/>
              <a:t> anymore:</a:t>
            </a:r>
          </a:p>
          <a:p>
            <a:pPr lvl="1">
              <a:lnSpc>
                <a:spcPct val="120000"/>
              </a:lnSpc>
            </a:pPr>
            <a:r>
              <a:rPr lang="en-US" sz="2800" dirty="0"/>
              <a:t>RED before the 1</a:t>
            </a:r>
            <a:r>
              <a:rPr lang="en-US" sz="2800" baseline="30000" dirty="0"/>
              <a:t>st</a:t>
            </a:r>
            <a:r>
              <a:rPr lang="en-US" sz="2800" dirty="0"/>
              <a:t> delimiter</a:t>
            </a:r>
          </a:p>
          <a:p>
            <a:pPr lvl="1">
              <a:lnSpc>
                <a:spcPct val="120000"/>
              </a:lnSpc>
            </a:pPr>
            <a:r>
              <a:rPr lang="en-US" sz="2800" dirty="0"/>
              <a:t>GREEN between the 1</a:t>
            </a:r>
            <a:r>
              <a:rPr lang="en-US" sz="2800" baseline="30000" dirty="0"/>
              <a:t>st</a:t>
            </a:r>
            <a:r>
              <a:rPr lang="en-US" sz="2800" dirty="0"/>
              <a:t> and the 2</a:t>
            </a:r>
            <a:r>
              <a:rPr lang="en-US" sz="2800" baseline="30000" dirty="0"/>
              <a:t>nd</a:t>
            </a:r>
            <a:r>
              <a:rPr lang="en-US" sz="2800" dirty="0"/>
              <a:t> </a:t>
            </a:r>
            <a:r>
              <a:rPr lang="en-US" sz="2800" dirty="0" err="1"/>
              <a:t>delimeters</a:t>
            </a:r>
            <a:endParaRPr lang="en-US" sz="2800" dirty="0"/>
          </a:p>
          <a:p>
            <a:pPr lvl="1">
              <a:lnSpc>
                <a:spcPct val="120000"/>
              </a:lnSpc>
            </a:pPr>
            <a:r>
              <a:rPr lang="en-US" sz="2800" dirty="0"/>
              <a:t>BLUE after the 2</a:t>
            </a:r>
            <a:r>
              <a:rPr lang="en-US" sz="2800" baseline="30000" dirty="0"/>
              <a:t>nd</a:t>
            </a:r>
            <a:r>
              <a:rPr lang="en-US" sz="2800" dirty="0"/>
              <a:t> one</a:t>
            </a:r>
            <a:endParaRPr lang="en-BE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D6C2FD-AEF5-43DF-8204-26154003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F9D4F-17E2-4F7C-ADD1-AB0AB0A47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130</a:t>
            </a:fld>
            <a:endParaRPr lang="en-BE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C005A27-6844-4827-9A60-B8FB6421BA6D}"/>
              </a:ext>
            </a:extLst>
          </p:cNvPr>
          <p:cNvGrpSpPr/>
          <p:nvPr/>
        </p:nvGrpSpPr>
        <p:grpSpPr>
          <a:xfrm>
            <a:off x="1266827" y="4576762"/>
            <a:ext cx="2695573" cy="657226"/>
            <a:chOff x="2290762" y="3100385"/>
            <a:chExt cx="2695573" cy="657226"/>
          </a:xfrm>
          <a:solidFill>
            <a:schemeClr val="bg1"/>
          </a:solidFill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B039396-CDA9-4E5A-9134-F5B166DE327A}"/>
                </a:ext>
              </a:extLst>
            </p:cNvPr>
            <p:cNvSpPr/>
            <p:nvPr/>
          </p:nvSpPr>
          <p:spPr>
            <a:xfrm>
              <a:off x="2290762" y="3195637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EAFEBC9-AD51-4E42-8171-A5F6EB16C318}"/>
                </a:ext>
              </a:extLst>
            </p:cNvPr>
            <p:cNvSpPr/>
            <p:nvPr/>
          </p:nvSpPr>
          <p:spPr>
            <a:xfrm>
              <a:off x="3100386" y="3214685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9F592D5-4A6C-4359-8523-F07D0D325A6A}"/>
                </a:ext>
              </a:extLst>
            </p:cNvPr>
            <p:cNvSpPr/>
            <p:nvPr/>
          </p:nvSpPr>
          <p:spPr>
            <a:xfrm>
              <a:off x="3910010" y="3214685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68B579F-0540-47D7-8C22-404F861793BC}"/>
                </a:ext>
              </a:extLst>
            </p:cNvPr>
            <p:cNvSpPr/>
            <p:nvPr/>
          </p:nvSpPr>
          <p:spPr>
            <a:xfrm>
              <a:off x="4519610" y="3214685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79F7DEC-4D31-410A-9EDF-69E0BF56223B}"/>
                </a:ext>
              </a:extLst>
            </p:cNvPr>
            <p:cNvCxnSpPr>
              <a:cxnSpLocks/>
            </p:cNvCxnSpPr>
            <p:nvPr/>
          </p:nvCxnSpPr>
          <p:spPr>
            <a:xfrm>
              <a:off x="2924174" y="3100386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6B7055B-8772-4E0D-B838-07E965CFE735}"/>
                </a:ext>
              </a:extLst>
            </p:cNvPr>
            <p:cNvCxnSpPr>
              <a:cxnSpLocks/>
            </p:cNvCxnSpPr>
            <p:nvPr/>
          </p:nvCxnSpPr>
          <p:spPr>
            <a:xfrm>
              <a:off x="3733798" y="3100385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3DBF60-2749-4528-90F4-D93E4057C85D}"/>
              </a:ext>
            </a:extLst>
          </p:cNvPr>
          <p:cNvGrpSpPr/>
          <p:nvPr/>
        </p:nvGrpSpPr>
        <p:grpSpPr>
          <a:xfrm>
            <a:off x="8643939" y="4586287"/>
            <a:ext cx="2624136" cy="657226"/>
            <a:chOff x="2914649" y="3100385"/>
            <a:chExt cx="2624136" cy="657226"/>
          </a:xfrm>
          <a:solidFill>
            <a:schemeClr val="bg1"/>
          </a:solidFill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9D75615-0FEE-4F02-81DB-090D24DBE44C}"/>
                </a:ext>
              </a:extLst>
            </p:cNvPr>
            <p:cNvSpPr/>
            <p:nvPr/>
          </p:nvSpPr>
          <p:spPr>
            <a:xfrm>
              <a:off x="2914649" y="3195637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EBE6205-D2FB-453C-B20C-792DB558A317}"/>
                </a:ext>
              </a:extLst>
            </p:cNvPr>
            <p:cNvSpPr/>
            <p:nvPr/>
          </p:nvSpPr>
          <p:spPr>
            <a:xfrm>
              <a:off x="3524249" y="3195637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516DC46-C8BF-43F3-AAFB-AB1719C974F6}"/>
                </a:ext>
              </a:extLst>
            </p:cNvPr>
            <p:cNvSpPr/>
            <p:nvPr/>
          </p:nvSpPr>
          <p:spPr>
            <a:xfrm>
              <a:off x="4152899" y="3195637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8EBB64C-BB14-46A5-8E39-48BDA8AEA144}"/>
                </a:ext>
              </a:extLst>
            </p:cNvPr>
            <p:cNvSpPr/>
            <p:nvPr/>
          </p:nvSpPr>
          <p:spPr>
            <a:xfrm>
              <a:off x="4762499" y="3195637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1C5BFC5-B516-4DBB-9C2A-EF925FB74375}"/>
                </a:ext>
              </a:extLst>
            </p:cNvPr>
            <p:cNvCxnSpPr>
              <a:cxnSpLocks/>
            </p:cNvCxnSpPr>
            <p:nvPr/>
          </p:nvCxnSpPr>
          <p:spPr>
            <a:xfrm>
              <a:off x="5372099" y="3100386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D49D28-0AD0-4B3F-B97D-7AB25D35FC92}"/>
                </a:ext>
              </a:extLst>
            </p:cNvPr>
            <p:cNvCxnSpPr>
              <a:cxnSpLocks/>
            </p:cNvCxnSpPr>
            <p:nvPr/>
          </p:nvCxnSpPr>
          <p:spPr>
            <a:xfrm>
              <a:off x="5529260" y="3100385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9BC9754-4D52-409A-8CA8-55192CA45074}"/>
              </a:ext>
            </a:extLst>
          </p:cNvPr>
          <p:cNvGrpSpPr/>
          <p:nvPr/>
        </p:nvGrpSpPr>
        <p:grpSpPr>
          <a:xfrm>
            <a:off x="4991100" y="4595812"/>
            <a:ext cx="2619375" cy="657225"/>
            <a:chOff x="3062285" y="4076698"/>
            <a:chExt cx="2619375" cy="657225"/>
          </a:xfrm>
          <a:solidFill>
            <a:schemeClr val="bg1"/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AB56D26-7754-45E0-B74A-0C1BCD4A85CE}"/>
                </a:ext>
              </a:extLst>
            </p:cNvPr>
            <p:cNvSpPr/>
            <p:nvPr/>
          </p:nvSpPr>
          <p:spPr>
            <a:xfrm>
              <a:off x="3214685" y="4171949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56EF3F6-B05C-4AED-B3CC-606884DAB016}"/>
                </a:ext>
              </a:extLst>
            </p:cNvPr>
            <p:cNvSpPr/>
            <p:nvPr/>
          </p:nvSpPr>
          <p:spPr>
            <a:xfrm>
              <a:off x="3976685" y="4171949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0EF0B37-31F3-47F9-8EC9-263BC6727CBF}"/>
                </a:ext>
              </a:extLst>
            </p:cNvPr>
            <p:cNvSpPr/>
            <p:nvPr/>
          </p:nvSpPr>
          <p:spPr>
            <a:xfrm>
              <a:off x="4605335" y="4171949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E8F2895-5993-4C77-B69A-F6401FAD8599}"/>
                </a:ext>
              </a:extLst>
            </p:cNvPr>
            <p:cNvSpPr/>
            <p:nvPr/>
          </p:nvSpPr>
          <p:spPr>
            <a:xfrm>
              <a:off x="5214935" y="4171949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A9D8161-D820-4040-B541-817984912F8C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85" y="4076698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0852A5A-9296-41D1-B41F-AF81A10614FB}"/>
                </a:ext>
              </a:extLst>
            </p:cNvPr>
            <p:cNvCxnSpPr>
              <a:cxnSpLocks/>
            </p:cNvCxnSpPr>
            <p:nvPr/>
          </p:nvCxnSpPr>
          <p:spPr>
            <a:xfrm>
              <a:off x="3824285" y="4076698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09074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DE353-CE21-4C23-859A-7A22A5E3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40" dirty="0"/>
              <a:t>Combinations with repetitions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EBA08-AAEA-4EF2-AA57-0B27BFB3B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even need to note the </a:t>
            </a:r>
            <a:r>
              <a:rPr lang="en-US" dirty="0" err="1"/>
              <a:t>colours</a:t>
            </a:r>
            <a:r>
              <a:rPr lang="en-US" dirty="0"/>
              <a:t> anymore:</a:t>
            </a:r>
          </a:p>
          <a:p>
            <a:pPr lvl="1"/>
            <a:r>
              <a:rPr lang="en-US" sz="2800" dirty="0"/>
              <a:t>RED before the 1</a:t>
            </a:r>
            <a:r>
              <a:rPr lang="en-US" sz="2800" baseline="30000" dirty="0"/>
              <a:t>st</a:t>
            </a:r>
            <a:r>
              <a:rPr lang="en-US" sz="2800" dirty="0"/>
              <a:t> delimiter</a:t>
            </a:r>
          </a:p>
          <a:p>
            <a:pPr lvl="1"/>
            <a:r>
              <a:rPr lang="en-US" sz="2800" dirty="0"/>
              <a:t>GREEN between the 1</a:t>
            </a:r>
            <a:r>
              <a:rPr lang="en-US" sz="2800" baseline="30000" dirty="0"/>
              <a:t>st</a:t>
            </a:r>
            <a:r>
              <a:rPr lang="en-US" sz="2800" dirty="0"/>
              <a:t> and the 2</a:t>
            </a:r>
            <a:r>
              <a:rPr lang="en-US" sz="2800" baseline="30000" dirty="0"/>
              <a:t>nd</a:t>
            </a:r>
            <a:r>
              <a:rPr lang="en-US" sz="2800" dirty="0"/>
              <a:t> </a:t>
            </a:r>
            <a:r>
              <a:rPr lang="en-US" sz="2800" dirty="0" err="1"/>
              <a:t>delimeters</a:t>
            </a:r>
            <a:endParaRPr lang="en-US" sz="2800" dirty="0"/>
          </a:p>
          <a:p>
            <a:pPr lvl="1"/>
            <a:r>
              <a:rPr lang="en-US" sz="2800" dirty="0"/>
              <a:t>BLUE after the 2</a:t>
            </a:r>
            <a:r>
              <a:rPr lang="en-US" sz="2800" baseline="30000" dirty="0"/>
              <a:t>nd</a:t>
            </a:r>
            <a:r>
              <a:rPr lang="en-US" sz="2800" dirty="0"/>
              <a:t> one</a:t>
            </a:r>
          </a:p>
          <a:p>
            <a:pPr lvl="1"/>
            <a:endParaRPr lang="en-US" sz="1400" dirty="0"/>
          </a:p>
          <a:p>
            <a:pPr marL="457200" lvl="1" indent="0">
              <a:buNone/>
            </a:pPr>
            <a:r>
              <a:rPr lang="en-US" sz="2800" dirty="0"/>
              <a:t>Which arrangement is this?</a:t>
            </a:r>
            <a:endParaRPr lang="en-BE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D6C2FD-AEF5-43DF-8204-26154003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F9D4F-17E2-4F7C-ADD1-AB0AB0A47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131</a:t>
            </a:fld>
            <a:endParaRPr lang="en-BE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9BC9754-4D52-409A-8CA8-55192CA45074}"/>
              </a:ext>
            </a:extLst>
          </p:cNvPr>
          <p:cNvGrpSpPr/>
          <p:nvPr/>
        </p:nvGrpSpPr>
        <p:grpSpPr>
          <a:xfrm>
            <a:off x="4629150" y="4605337"/>
            <a:ext cx="2686050" cy="657225"/>
            <a:chOff x="3214685" y="4076698"/>
            <a:chExt cx="2686050" cy="657225"/>
          </a:xfrm>
          <a:solidFill>
            <a:schemeClr val="bg1"/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AB56D26-7754-45E0-B74A-0C1BCD4A85CE}"/>
                </a:ext>
              </a:extLst>
            </p:cNvPr>
            <p:cNvSpPr/>
            <p:nvPr/>
          </p:nvSpPr>
          <p:spPr>
            <a:xfrm>
              <a:off x="3214685" y="4171949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56EF3F6-B05C-4AED-B3CC-606884DAB016}"/>
                </a:ext>
              </a:extLst>
            </p:cNvPr>
            <p:cNvSpPr/>
            <p:nvPr/>
          </p:nvSpPr>
          <p:spPr>
            <a:xfrm>
              <a:off x="4195760" y="4171949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0EF0B37-31F3-47F9-8EC9-263BC6727CBF}"/>
                </a:ext>
              </a:extLst>
            </p:cNvPr>
            <p:cNvSpPr/>
            <p:nvPr/>
          </p:nvSpPr>
          <p:spPr>
            <a:xfrm>
              <a:off x="4824410" y="4171949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E8F2895-5993-4C77-B69A-F6401FAD8599}"/>
                </a:ext>
              </a:extLst>
            </p:cNvPr>
            <p:cNvSpPr/>
            <p:nvPr/>
          </p:nvSpPr>
          <p:spPr>
            <a:xfrm>
              <a:off x="5434010" y="4171949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A9D8161-D820-4040-B541-817984912F8C}"/>
                </a:ext>
              </a:extLst>
            </p:cNvPr>
            <p:cNvCxnSpPr>
              <a:cxnSpLocks/>
            </p:cNvCxnSpPr>
            <p:nvPr/>
          </p:nvCxnSpPr>
          <p:spPr>
            <a:xfrm>
              <a:off x="3967160" y="4076698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0852A5A-9296-41D1-B41F-AF81A10614FB}"/>
                </a:ext>
              </a:extLst>
            </p:cNvPr>
            <p:cNvCxnSpPr>
              <a:cxnSpLocks/>
            </p:cNvCxnSpPr>
            <p:nvPr/>
          </p:nvCxnSpPr>
          <p:spPr>
            <a:xfrm>
              <a:off x="3824285" y="4076698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577004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DE353-CE21-4C23-859A-7A22A5E3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40" dirty="0"/>
              <a:t>Combinations with repetitions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EBA08-AAEA-4EF2-AA57-0B27BFB3B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even need to note the </a:t>
            </a:r>
            <a:r>
              <a:rPr lang="en-US" dirty="0" err="1"/>
              <a:t>colours</a:t>
            </a:r>
            <a:r>
              <a:rPr lang="en-US" dirty="0"/>
              <a:t> anymore:</a:t>
            </a:r>
          </a:p>
          <a:p>
            <a:pPr lvl="1"/>
            <a:r>
              <a:rPr lang="en-US" sz="2800" dirty="0"/>
              <a:t>RED before the 1</a:t>
            </a:r>
            <a:r>
              <a:rPr lang="en-US" sz="2800" baseline="30000" dirty="0"/>
              <a:t>st</a:t>
            </a:r>
            <a:r>
              <a:rPr lang="en-US" sz="2800" dirty="0"/>
              <a:t> delimiter</a:t>
            </a:r>
          </a:p>
          <a:p>
            <a:pPr lvl="1"/>
            <a:r>
              <a:rPr lang="en-US" sz="2800" dirty="0"/>
              <a:t>GREEN between the 1</a:t>
            </a:r>
            <a:r>
              <a:rPr lang="en-US" sz="2800" baseline="30000" dirty="0"/>
              <a:t>st</a:t>
            </a:r>
            <a:r>
              <a:rPr lang="en-US" sz="2800" dirty="0"/>
              <a:t> and the 2</a:t>
            </a:r>
            <a:r>
              <a:rPr lang="en-US" sz="2800" baseline="30000" dirty="0"/>
              <a:t>nd</a:t>
            </a:r>
            <a:r>
              <a:rPr lang="en-US" sz="2800" dirty="0"/>
              <a:t> </a:t>
            </a:r>
            <a:r>
              <a:rPr lang="en-US" sz="2800" dirty="0" err="1"/>
              <a:t>delimeters</a:t>
            </a:r>
            <a:endParaRPr lang="en-US" sz="2800" dirty="0"/>
          </a:p>
          <a:p>
            <a:pPr lvl="1"/>
            <a:r>
              <a:rPr lang="en-US" sz="2800" dirty="0"/>
              <a:t>BLUE after the 2</a:t>
            </a:r>
            <a:r>
              <a:rPr lang="en-US" sz="2800" baseline="30000" dirty="0"/>
              <a:t>nd</a:t>
            </a:r>
            <a:r>
              <a:rPr lang="en-US" sz="2800" dirty="0"/>
              <a:t> one</a:t>
            </a:r>
          </a:p>
          <a:p>
            <a:pPr lvl="1"/>
            <a:endParaRPr lang="en-US" sz="1400" dirty="0"/>
          </a:p>
          <a:p>
            <a:pPr marL="457200" lvl="1" indent="0">
              <a:buNone/>
            </a:pPr>
            <a:r>
              <a:rPr lang="en-US" sz="2800" dirty="0"/>
              <a:t>Which arrangement is this?</a:t>
            </a:r>
            <a:endParaRPr lang="en-BE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D6C2FD-AEF5-43DF-8204-26154003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F9D4F-17E2-4F7C-ADD1-AB0AB0A47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132</a:t>
            </a:fld>
            <a:endParaRPr lang="en-BE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9BC9754-4D52-409A-8CA8-55192CA45074}"/>
              </a:ext>
            </a:extLst>
          </p:cNvPr>
          <p:cNvGrpSpPr/>
          <p:nvPr/>
        </p:nvGrpSpPr>
        <p:grpSpPr>
          <a:xfrm>
            <a:off x="4629150" y="4605337"/>
            <a:ext cx="2686050" cy="657225"/>
            <a:chOff x="3214685" y="4076698"/>
            <a:chExt cx="2686050" cy="657225"/>
          </a:xfrm>
          <a:solidFill>
            <a:schemeClr val="bg1"/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AB56D26-7754-45E0-B74A-0C1BCD4A85CE}"/>
                </a:ext>
              </a:extLst>
            </p:cNvPr>
            <p:cNvSpPr/>
            <p:nvPr/>
          </p:nvSpPr>
          <p:spPr>
            <a:xfrm>
              <a:off x="3214685" y="4171949"/>
              <a:ext cx="466725" cy="466725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56EF3F6-B05C-4AED-B3CC-606884DAB016}"/>
                </a:ext>
              </a:extLst>
            </p:cNvPr>
            <p:cNvSpPr/>
            <p:nvPr/>
          </p:nvSpPr>
          <p:spPr>
            <a:xfrm>
              <a:off x="4195760" y="4171949"/>
              <a:ext cx="466725" cy="4667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0EF0B37-31F3-47F9-8EC9-263BC6727CBF}"/>
                </a:ext>
              </a:extLst>
            </p:cNvPr>
            <p:cNvSpPr/>
            <p:nvPr/>
          </p:nvSpPr>
          <p:spPr>
            <a:xfrm>
              <a:off x="4824410" y="4171949"/>
              <a:ext cx="466725" cy="4667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E8F2895-5993-4C77-B69A-F6401FAD8599}"/>
                </a:ext>
              </a:extLst>
            </p:cNvPr>
            <p:cNvSpPr/>
            <p:nvPr/>
          </p:nvSpPr>
          <p:spPr>
            <a:xfrm>
              <a:off x="5434010" y="4171949"/>
              <a:ext cx="466725" cy="4667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A9D8161-D820-4040-B541-817984912F8C}"/>
                </a:ext>
              </a:extLst>
            </p:cNvPr>
            <p:cNvCxnSpPr>
              <a:cxnSpLocks/>
            </p:cNvCxnSpPr>
            <p:nvPr/>
          </p:nvCxnSpPr>
          <p:spPr>
            <a:xfrm>
              <a:off x="3967160" y="4076698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0852A5A-9296-41D1-B41F-AF81A10614FB}"/>
                </a:ext>
              </a:extLst>
            </p:cNvPr>
            <p:cNvCxnSpPr>
              <a:cxnSpLocks/>
            </p:cNvCxnSpPr>
            <p:nvPr/>
          </p:nvCxnSpPr>
          <p:spPr>
            <a:xfrm>
              <a:off x="3824285" y="4076698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617802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DE353-CE21-4C23-859A-7A22A5E3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40" dirty="0"/>
              <a:t>Combinations with repetitions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EBA08-AAEA-4EF2-AA57-0B27BFB3B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even need to note the </a:t>
            </a:r>
            <a:r>
              <a:rPr lang="en-US" dirty="0" err="1"/>
              <a:t>colours</a:t>
            </a:r>
            <a:r>
              <a:rPr lang="en-US" dirty="0"/>
              <a:t> anymore:</a:t>
            </a:r>
          </a:p>
          <a:p>
            <a:pPr lvl="1"/>
            <a:r>
              <a:rPr lang="en-US" sz="2800" dirty="0"/>
              <a:t>RED before the 1</a:t>
            </a:r>
            <a:r>
              <a:rPr lang="en-US" sz="2800" baseline="30000" dirty="0"/>
              <a:t>st</a:t>
            </a:r>
            <a:r>
              <a:rPr lang="en-US" sz="2800" dirty="0"/>
              <a:t> delimiter</a:t>
            </a:r>
          </a:p>
          <a:p>
            <a:pPr lvl="1"/>
            <a:r>
              <a:rPr lang="en-US" sz="2800" dirty="0"/>
              <a:t>GREEN between the 1</a:t>
            </a:r>
            <a:r>
              <a:rPr lang="en-US" sz="2800" baseline="30000" dirty="0"/>
              <a:t>st</a:t>
            </a:r>
            <a:r>
              <a:rPr lang="en-US" sz="2800" dirty="0"/>
              <a:t> and the 2</a:t>
            </a:r>
            <a:r>
              <a:rPr lang="en-US" sz="2800" baseline="30000" dirty="0"/>
              <a:t>nd</a:t>
            </a:r>
            <a:r>
              <a:rPr lang="en-US" sz="2800" dirty="0"/>
              <a:t> </a:t>
            </a:r>
            <a:r>
              <a:rPr lang="en-US" sz="2800" dirty="0" err="1"/>
              <a:t>delimeters</a:t>
            </a:r>
            <a:endParaRPr lang="en-US" sz="2800" dirty="0"/>
          </a:p>
          <a:p>
            <a:pPr lvl="1"/>
            <a:r>
              <a:rPr lang="en-US" sz="2800" dirty="0"/>
              <a:t>BLUE after the 2</a:t>
            </a:r>
            <a:r>
              <a:rPr lang="en-US" sz="2800" baseline="30000" dirty="0"/>
              <a:t>nd</a:t>
            </a:r>
            <a:r>
              <a:rPr lang="en-US" sz="2800" dirty="0"/>
              <a:t> one</a:t>
            </a:r>
          </a:p>
          <a:p>
            <a:pPr lvl="1"/>
            <a:endParaRPr lang="en-US" sz="1400" dirty="0"/>
          </a:p>
          <a:p>
            <a:pPr marL="457200" lvl="1" indent="0">
              <a:buNone/>
            </a:pPr>
            <a:r>
              <a:rPr lang="en-US" sz="2800" dirty="0"/>
              <a:t>Which arrangement is this?</a:t>
            </a:r>
            <a:endParaRPr lang="en-BE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D6C2FD-AEF5-43DF-8204-26154003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F9D4F-17E2-4F7C-ADD1-AB0AB0A47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133</a:t>
            </a:fld>
            <a:endParaRPr lang="en-BE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DB7814-2878-47FE-BEE6-25CDC01D02BC}"/>
              </a:ext>
            </a:extLst>
          </p:cNvPr>
          <p:cNvGrpSpPr/>
          <p:nvPr/>
        </p:nvGrpSpPr>
        <p:grpSpPr>
          <a:xfrm flipH="1">
            <a:off x="4462463" y="4933949"/>
            <a:ext cx="2737517" cy="657226"/>
            <a:chOff x="2290762" y="3100385"/>
            <a:chExt cx="2695573" cy="657226"/>
          </a:xfrm>
          <a:solidFill>
            <a:schemeClr val="bg1"/>
          </a:solidFill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8E42061-230E-4D68-8103-4554904A7063}"/>
                </a:ext>
              </a:extLst>
            </p:cNvPr>
            <p:cNvSpPr/>
            <p:nvPr/>
          </p:nvSpPr>
          <p:spPr>
            <a:xfrm>
              <a:off x="2290762" y="3195637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DBFB89E-D49D-44E7-81C0-72394B45C1E9}"/>
                </a:ext>
              </a:extLst>
            </p:cNvPr>
            <p:cNvSpPr/>
            <p:nvPr/>
          </p:nvSpPr>
          <p:spPr>
            <a:xfrm>
              <a:off x="3100386" y="3214685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8B800DB-2848-4E57-8B63-F5726E333D35}"/>
                </a:ext>
              </a:extLst>
            </p:cNvPr>
            <p:cNvSpPr/>
            <p:nvPr/>
          </p:nvSpPr>
          <p:spPr>
            <a:xfrm>
              <a:off x="3910010" y="3214685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1CAEE2E-35DA-432A-A86C-85B634EB722E}"/>
                </a:ext>
              </a:extLst>
            </p:cNvPr>
            <p:cNvSpPr/>
            <p:nvPr/>
          </p:nvSpPr>
          <p:spPr>
            <a:xfrm>
              <a:off x="4519610" y="3214685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846321A-0287-473F-96B1-4C9F7245845A}"/>
                </a:ext>
              </a:extLst>
            </p:cNvPr>
            <p:cNvCxnSpPr>
              <a:cxnSpLocks/>
            </p:cNvCxnSpPr>
            <p:nvPr/>
          </p:nvCxnSpPr>
          <p:spPr>
            <a:xfrm>
              <a:off x="2924171" y="3100386"/>
              <a:ext cx="1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C8ECA25-30C9-4487-9CCB-19DBC36DC9CE}"/>
                </a:ext>
              </a:extLst>
            </p:cNvPr>
            <p:cNvCxnSpPr>
              <a:cxnSpLocks/>
            </p:cNvCxnSpPr>
            <p:nvPr/>
          </p:nvCxnSpPr>
          <p:spPr>
            <a:xfrm>
              <a:off x="3733797" y="3100385"/>
              <a:ext cx="1" cy="657226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649879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DE353-CE21-4C23-859A-7A22A5E3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40" dirty="0"/>
              <a:t>Combinations with repetitions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EBA08-AAEA-4EF2-AA57-0B27BFB3B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even need to note the </a:t>
            </a:r>
            <a:r>
              <a:rPr lang="en-US" dirty="0" err="1"/>
              <a:t>colours</a:t>
            </a:r>
            <a:r>
              <a:rPr lang="en-US" dirty="0"/>
              <a:t> anymore:</a:t>
            </a:r>
          </a:p>
          <a:p>
            <a:pPr lvl="1"/>
            <a:r>
              <a:rPr lang="en-US" sz="2800" dirty="0"/>
              <a:t>RED before the 1</a:t>
            </a:r>
            <a:r>
              <a:rPr lang="en-US" sz="2800" baseline="30000" dirty="0"/>
              <a:t>st</a:t>
            </a:r>
            <a:r>
              <a:rPr lang="en-US" sz="2800" dirty="0"/>
              <a:t> delimiter</a:t>
            </a:r>
          </a:p>
          <a:p>
            <a:pPr lvl="1"/>
            <a:r>
              <a:rPr lang="en-US" sz="2800" dirty="0"/>
              <a:t>GREEN between the 1</a:t>
            </a:r>
            <a:r>
              <a:rPr lang="en-US" sz="2800" baseline="30000" dirty="0"/>
              <a:t>st</a:t>
            </a:r>
            <a:r>
              <a:rPr lang="en-US" sz="2800" dirty="0"/>
              <a:t> and the 2</a:t>
            </a:r>
            <a:r>
              <a:rPr lang="en-US" sz="2800" baseline="30000" dirty="0"/>
              <a:t>nd</a:t>
            </a:r>
            <a:r>
              <a:rPr lang="en-US" sz="2800" dirty="0"/>
              <a:t> </a:t>
            </a:r>
            <a:r>
              <a:rPr lang="en-US" sz="2800" dirty="0" err="1"/>
              <a:t>delimeters</a:t>
            </a:r>
            <a:endParaRPr lang="en-US" sz="2800" dirty="0"/>
          </a:p>
          <a:p>
            <a:pPr lvl="1"/>
            <a:r>
              <a:rPr lang="en-US" sz="2800" dirty="0"/>
              <a:t>BLUE after the 2</a:t>
            </a:r>
            <a:r>
              <a:rPr lang="en-US" sz="2800" baseline="30000" dirty="0"/>
              <a:t>nd</a:t>
            </a:r>
            <a:r>
              <a:rPr lang="en-US" sz="2800" dirty="0"/>
              <a:t> one</a:t>
            </a:r>
          </a:p>
          <a:p>
            <a:pPr lvl="1"/>
            <a:endParaRPr lang="en-US" sz="1400" dirty="0"/>
          </a:p>
          <a:p>
            <a:pPr marL="457200" lvl="1" indent="0">
              <a:buNone/>
            </a:pPr>
            <a:r>
              <a:rPr lang="en-US" sz="2800" dirty="0"/>
              <a:t>Which arrangement is this?</a:t>
            </a:r>
            <a:endParaRPr lang="en-BE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D6C2FD-AEF5-43DF-8204-26154003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F9D4F-17E2-4F7C-ADD1-AB0AB0A47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134</a:t>
            </a:fld>
            <a:endParaRPr lang="en-BE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DB7814-2878-47FE-BEE6-25CDC01D02BC}"/>
              </a:ext>
            </a:extLst>
          </p:cNvPr>
          <p:cNvGrpSpPr/>
          <p:nvPr/>
        </p:nvGrpSpPr>
        <p:grpSpPr>
          <a:xfrm flipH="1">
            <a:off x="4462463" y="4933949"/>
            <a:ext cx="2737517" cy="657226"/>
            <a:chOff x="2290762" y="3100385"/>
            <a:chExt cx="2695573" cy="657226"/>
          </a:xfrm>
          <a:solidFill>
            <a:schemeClr val="bg1"/>
          </a:solidFill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8E42061-230E-4D68-8103-4554904A7063}"/>
                </a:ext>
              </a:extLst>
            </p:cNvPr>
            <p:cNvSpPr/>
            <p:nvPr/>
          </p:nvSpPr>
          <p:spPr>
            <a:xfrm>
              <a:off x="2290762" y="3195637"/>
              <a:ext cx="466725" cy="4667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DBFB89E-D49D-44E7-81C0-72394B45C1E9}"/>
                </a:ext>
              </a:extLst>
            </p:cNvPr>
            <p:cNvSpPr/>
            <p:nvPr/>
          </p:nvSpPr>
          <p:spPr>
            <a:xfrm>
              <a:off x="3100386" y="3214685"/>
              <a:ext cx="466725" cy="46672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8B800DB-2848-4E57-8B63-F5726E333D35}"/>
                </a:ext>
              </a:extLst>
            </p:cNvPr>
            <p:cNvSpPr/>
            <p:nvPr/>
          </p:nvSpPr>
          <p:spPr>
            <a:xfrm>
              <a:off x="3910010" y="3214685"/>
              <a:ext cx="466725" cy="466725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1CAEE2E-35DA-432A-A86C-85B634EB722E}"/>
                </a:ext>
              </a:extLst>
            </p:cNvPr>
            <p:cNvSpPr/>
            <p:nvPr/>
          </p:nvSpPr>
          <p:spPr>
            <a:xfrm>
              <a:off x="4519610" y="3214685"/>
              <a:ext cx="466725" cy="466725"/>
            </a:xfrm>
            <a:prstGeom prst="ellipse">
              <a:avLst/>
            </a:prstGeom>
            <a:solidFill>
              <a:srgbClr val="FF999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846321A-0287-473F-96B1-4C9F7245845A}"/>
                </a:ext>
              </a:extLst>
            </p:cNvPr>
            <p:cNvCxnSpPr>
              <a:cxnSpLocks/>
            </p:cNvCxnSpPr>
            <p:nvPr/>
          </p:nvCxnSpPr>
          <p:spPr>
            <a:xfrm>
              <a:off x="2924171" y="3100386"/>
              <a:ext cx="1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C8ECA25-30C9-4487-9CCB-19DBC36DC9CE}"/>
                </a:ext>
              </a:extLst>
            </p:cNvPr>
            <p:cNvCxnSpPr>
              <a:cxnSpLocks/>
            </p:cNvCxnSpPr>
            <p:nvPr/>
          </p:nvCxnSpPr>
          <p:spPr>
            <a:xfrm>
              <a:off x="3733797" y="3100385"/>
              <a:ext cx="1" cy="657226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838721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07AB-A6B6-4CCE-B051-031C6B7CA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40" dirty="0"/>
              <a:t>Combinations with </a:t>
            </a:r>
            <a:r>
              <a:rPr lang="en-US" spc="-140" dirty="0" err="1"/>
              <a:t>repetiti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B165C4-36E9-49FB-A94D-774C24B3D1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Where to put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3−1=2</m:t>
                    </m:r>
                  </m:oMath>
                </a14:m>
                <a:r>
                  <a:rPr lang="en-US" sz="3200" dirty="0"/>
                  <a:t> bars?</a:t>
                </a:r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4+3−1, 3−1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6,2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6!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2!4!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BE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B165C4-36E9-49FB-A94D-774C24B3D1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C69539-3972-4127-9195-2D5216710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57E14-D994-480F-A899-267BD1BDB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135</a:t>
            </a:fld>
            <a:endParaRPr lang="en-B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86FDE92-CF77-4143-A450-B9EC977AF014}"/>
              </a:ext>
            </a:extLst>
          </p:cNvPr>
          <p:cNvGrpSpPr/>
          <p:nvPr/>
        </p:nvGrpSpPr>
        <p:grpSpPr>
          <a:xfrm>
            <a:off x="1190627" y="2805112"/>
            <a:ext cx="2695573" cy="657226"/>
            <a:chOff x="2290762" y="3100385"/>
            <a:chExt cx="2695573" cy="657226"/>
          </a:xfrm>
          <a:solidFill>
            <a:schemeClr val="bg1"/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4172364-3105-44B8-93F2-9B213A387577}"/>
                </a:ext>
              </a:extLst>
            </p:cNvPr>
            <p:cNvSpPr/>
            <p:nvPr/>
          </p:nvSpPr>
          <p:spPr>
            <a:xfrm>
              <a:off x="2290762" y="3195637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496554C-B3AC-403F-92CD-CFCB3339D028}"/>
                </a:ext>
              </a:extLst>
            </p:cNvPr>
            <p:cNvSpPr/>
            <p:nvPr/>
          </p:nvSpPr>
          <p:spPr>
            <a:xfrm>
              <a:off x="3100386" y="3214685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419EFAE-070A-4503-9B6C-D45A1C9BB9FB}"/>
                </a:ext>
              </a:extLst>
            </p:cNvPr>
            <p:cNvSpPr/>
            <p:nvPr/>
          </p:nvSpPr>
          <p:spPr>
            <a:xfrm>
              <a:off x="3910010" y="3214685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C590DA9-14AC-405D-B13F-89866A65784A}"/>
                </a:ext>
              </a:extLst>
            </p:cNvPr>
            <p:cNvSpPr/>
            <p:nvPr/>
          </p:nvSpPr>
          <p:spPr>
            <a:xfrm>
              <a:off x="4519610" y="3214685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BF825D-8DF8-463C-B351-547ACBEA7523}"/>
                </a:ext>
              </a:extLst>
            </p:cNvPr>
            <p:cNvCxnSpPr>
              <a:cxnSpLocks/>
            </p:cNvCxnSpPr>
            <p:nvPr/>
          </p:nvCxnSpPr>
          <p:spPr>
            <a:xfrm>
              <a:off x="2924174" y="3100386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E5DC352-0DDB-4999-AAAA-F7DA568EFE00}"/>
                </a:ext>
              </a:extLst>
            </p:cNvPr>
            <p:cNvCxnSpPr>
              <a:cxnSpLocks/>
            </p:cNvCxnSpPr>
            <p:nvPr/>
          </p:nvCxnSpPr>
          <p:spPr>
            <a:xfrm>
              <a:off x="3733798" y="3100385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AC00A1-9B85-4019-89F8-C4B6FCC8A464}"/>
              </a:ext>
            </a:extLst>
          </p:cNvPr>
          <p:cNvGrpSpPr/>
          <p:nvPr/>
        </p:nvGrpSpPr>
        <p:grpSpPr>
          <a:xfrm>
            <a:off x="8567739" y="2814637"/>
            <a:ext cx="2624136" cy="657226"/>
            <a:chOff x="2914649" y="3100385"/>
            <a:chExt cx="2624136" cy="657226"/>
          </a:xfrm>
          <a:solidFill>
            <a:schemeClr val="bg1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45A0FB7-93FF-4D77-99AB-7D64018253B8}"/>
                </a:ext>
              </a:extLst>
            </p:cNvPr>
            <p:cNvSpPr/>
            <p:nvPr/>
          </p:nvSpPr>
          <p:spPr>
            <a:xfrm>
              <a:off x="2914649" y="3195637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FC85ED-66E6-4910-AF5D-941E90E8945A}"/>
                </a:ext>
              </a:extLst>
            </p:cNvPr>
            <p:cNvSpPr/>
            <p:nvPr/>
          </p:nvSpPr>
          <p:spPr>
            <a:xfrm>
              <a:off x="3524249" y="3195637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C2364D9-08FB-4F4E-B7AA-DA339EEC9AD9}"/>
                </a:ext>
              </a:extLst>
            </p:cNvPr>
            <p:cNvSpPr/>
            <p:nvPr/>
          </p:nvSpPr>
          <p:spPr>
            <a:xfrm>
              <a:off x="4152899" y="3195637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9561D37-4285-45FA-9147-8648C73E391F}"/>
                </a:ext>
              </a:extLst>
            </p:cNvPr>
            <p:cNvSpPr/>
            <p:nvPr/>
          </p:nvSpPr>
          <p:spPr>
            <a:xfrm>
              <a:off x="4762499" y="3195637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7CFC3F6-9184-4986-87C2-F003D2CD5E50}"/>
                </a:ext>
              </a:extLst>
            </p:cNvPr>
            <p:cNvCxnSpPr>
              <a:cxnSpLocks/>
            </p:cNvCxnSpPr>
            <p:nvPr/>
          </p:nvCxnSpPr>
          <p:spPr>
            <a:xfrm>
              <a:off x="5372099" y="3100386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D838EEB-FB48-4B7C-954D-051AD80A7527}"/>
                </a:ext>
              </a:extLst>
            </p:cNvPr>
            <p:cNvCxnSpPr>
              <a:cxnSpLocks/>
            </p:cNvCxnSpPr>
            <p:nvPr/>
          </p:nvCxnSpPr>
          <p:spPr>
            <a:xfrm>
              <a:off x="5529260" y="3100385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B9C72E-0E08-46C5-81EE-AE4CBA07A61B}"/>
              </a:ext>
            </a:extLst>
          </p:cNvPr>
          <p:cNvGrpSpPr/>
          <p:nvPr/>
        </p:nvGrpSpPr>
        <p:grpSpPr>
          <a:xfrm>
            <a:off x="4914900" y="2824162"/>
            <a:ext cx="2619375" cy="657225"/>
            <a:chOff x="3062285" y="4076698"/>
            <a:chExt cx="2619375" cy="657225"/>
          </a:xfrm>
          <a:solidFill>
            <a:schemeClr val="bg1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CA5BF7-20B6-4106-A934-EA940E31FC8C}"/>
                </a:ext>
              </a:extLst>
            </p:cNvPr>
            <p:cNvSpPr/>
            <p:nvPr/>
          </p:nvSpPr>
          <p:spPr>
            <a:xfrm>
              <a:off x="3214685" y="4171949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792B887-30E1-4747-AB6F-02FCFE856194}"/>
                </a:ext>
              </a:extLst>
            </p:cNvPr>
            <p:cNvSpPr/>
            <p:nvPr/>
          </p:nvSpPr>
          <p:spPr>
            <a:xfrm>
              <a:off x="3976685" y="4171949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760B1C7-3714-4EED-9FCA-B8B54C6BC9B5}"/>
                </a:ext>
              </a:extLst>
            </p:cNvPr>
            <p:cNvSpPr/>
            <p:nvPr/>
          </p:nvSpPr>
          <p:spPr>
            <a:xfrm>
              <a:off x="4605335" y="4171949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A680852-B63B-4DDF-8E6C-C8548918E306}"/>
                </a:ext>
              </a:extLst>
            </p:cNvPr>
            <p:cNvSpPr/>
            <p:nvPr/>
          </p:nvSpPr>
          <p:spPr>
            <a:xfrm>
              <a:off x="5214935" y="4171949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74D73E8-2C12-4A2C-9480-F0410863D8B4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85" y="4076698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A84A2F5-1E14-4804-AEAC-D1216AEDC175}"/>
                </a:ext>
              </a:extLst>
            </p:cNvPr>
            <p:cNvCxnSpPr>
              <a:cxnSpLocks/>
            </p:cNvCxnSpPr>
            <p:nvPr/>
          </p:nvCxnSpPr>
          <p:spPr>
            <a:xfrm>
              <a:off x="3824285" y="4076698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999830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07AB-A6B6-4CCE-B051-031C6B7CA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40" dirty="0"/>
              <a:t>Combinations with </a:t>
            </a:r>
            <a:r>
              <a:rPr lang="en-US" spc="-140" dirty="0" err="1"/>
              <a:t>repetiti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B165C4-36E9-49FB-A94D-774C24B3D1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Where to put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3−1=2</m:t>
                    </m:r>
                  </m:oMath>
                </a14:m>
                <a:r>
                  <a:rPr lang="en-US" sz="3200" dirty="0"/>
                  <a:t> bars?</a:t>
                </a:r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4+3−1, 3−1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6,2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6!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2!4!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BE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B165C4-36E9-49FB-A94D-774C24B3D1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C69539-3972-4127-9195-2D5216710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57E14-D994-480F-A899-267BD1BDB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136</a:t>
            </a:fld>
            <a:endParaRPr lang="en-B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86FDE92-CF77-4143-A450-B9EC977AF014}"/>
              </a:ext>
            </a:extLst>
          </p:cNvPr>
          <p:cNvGrpSpPr/>
          <p:nvPr/>
        </p:nvGrpSpPr>
        <p:grpSpPr>
          <a:xfrm>
            <a:off x="1190627" y="2805112"/>
            <a:ext cx="2695573" cy="657226"/>
            <a:chOff x="2290762" y="3100385"/>
            <a:chExt cx="2695573" cy="657226"/>
          </a:xfrm>
          <a:solidFill>
            <a:schemeClr val="bg1"/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4172364-3105-44B8-93F2-9B213A387577}"/>
                </a:ext>
              </a:extLst>
            </p:cNvPr>
            <p:cNvSpPr/>
            <p:nvPr/>
          </p:nvSpPr>
          <p:spPr>
            <a:xfrm>
              <a:off x="2290762" y="3195637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496554C-B3AC-403F-92CD-CFCB3339D028}"/>
                </a:ext>
              </a:extLst>
            </p:cNvPr>
            <p:cNvSpPr/>
            <p:nvPr/>
          </p:nvSpPr>
          <p:spPr>
            <a:xfrm>
              <a:off x="3100386" y="3214685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419EFAE-070A-4503-9B6C-D45A1C9BB9FB}"/>
                </a:ext>
              </a:extLst>
            </p:cNvPr>
            <p:cNvSpPr/>
            <p:nvPr/>
          </p:nvSpPr>
          <p:spPr>
            <a:xfrm>
              <a:off x="3910010" y="3214685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C590DA9-14AC-405D-B13F-89866A65784A}"/>
                </a:ext>
              </a:extLst>
            </p:cNvPr>
            <p:cNvSpPr/>
            <p:nvPr/>
          </p:nvSpPr>
          <p:spPr>
            <a:xfrm>
              <a:off x="4519610" y="3214685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BF825D-8DF8-463C-B351-547ACBEA7523}"/>
                </a:ext>
              </a:extLst>
            </p:cNvPr>
            <p:cNvCxnSpPr>
              <a:cxnSpLocks/>
            </p:cNvCxnSpPr>
            <p:nvPr/>
          </p:nvCxnSpPr>
          <p:spPr>
            <a:xfrm>
              <a:off x="2924174" y="3100386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E5DC352-0DDB-4999-AAAA-F7DA568EFE00}"/>
                </a:ext>
              </a:extLst>
            </p:cNvPr>
            <p:cNvCxnSpPr>
              <a:cxnSpLocks/>
            </p:cNvCxnSpPr>
            <p:nvPr/>
          </p:nvCxnSpPr>
          <p:spPr>
            <a:xfrm>
              <a:off x="3733798" y="3100385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AC00A1-9B85-4019-89F8-C4B6FCC8A464}"/>
              </a:ext>
            </a:extLst>
          </p:cNvPr>
          <p:cNvGrpSpPr/>
          <p:nvPr/>
        </p:nvGrpSpPr>
        <p:grpSpPr>
          <a:xfrm>
            <a:off x="8567739" y="2814637"/>
            <a:ext cx="2624136" cy="657226"/>
            <a:chOff x="2914649" y="3100385"/>
            <a:chExt cx="2624136" cy="657226"/>
          </a:xfrm>
          <a:solidFill>
            <a:schemeClr val="bg1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45A0FB7-93FF-4D77-99AB-7D64018253B8}"/>
                </a:ext>
              </a:extLst>
            </p:cNvPr>
            <p:cNvSpPr/>
            <p:nvPr/>
          </p:nvSpPr>
          <p:spPr>
            <a:xfrm>
              <a:off x="2914649" y="3195637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FC85ED-66E6-4910-AF5D-941E90E8945A}"/>
                </a:ext>
              </a:extLst>
            </p:cNvPr>
            <p:cNvSpPr/>
            <p:nvPr/>
          </p:nvSpPr>
          <p:spPr>
            <a:xfrm>
              <a:off x="3524249" y="3195637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C2364D9-08FB-4F4E-B7AA-DA339EEC9AD9}"/>
                </a:ext>
              </a:extLst>
            </p:cNvPr>
            <p:cNvSpPr/>
            <p:nvPr/>
          </p:nvSpPr>
          <p:spPr>
            <a:xfrm>
              <a:off x="4152899" y="3195637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9561D37-4285-45FA-9147-8648C73E391F}"/>
                </a:ext>
              </a:extLst>
            </p:cNvPr>
            <p:cNvSpPr/>
            <p:nvPr/>
          </p:nvSpPr>
          <p:spPr>
            <a:xfrm>
              <a:off x="4762499" y="3195637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7CFC3F6-9184-4986-87C2-F003D2CD5E50}"/>
                </a:ext>
              </a:extLst>
            </p:cNvPr>
            <p:cNvCxnSpPr>
              <a:cxnSpLocks/>
            </p:cNvCxnSpPr>
            <p:nvPr/>
          </p:nvCxnSpPr>
          <p:spPr>
            <a:xfrm>
              <a:off x="5372099" y="3100386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D838EEB-FB48-4B7C-954D-051AD80A7527}"/>
                </a:ext>
              </a:extLst>
            </p:cNvPr>
            <p:cNvCxnSpPr>
              <a:cxnSpLocks/>
            </p:cNvCxnSpPr>
            <p:nvPr/>
          </p:nvCxnSpPr>
          <p:spPr>
            <a:xfrm>
              <a:off x="5529260" y="3100385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B9C72E-0E08-46C5-81EE-AE4CBA07A61B}"/>
              </a:ext>
            </a:extLst>
          </p:cNvPr>
          <p:cNvGrpSpPr/>
          <p:nvPr/>
        </p:nvGrpSpPr>
        <p:grpSpPr>
          <a:xfrm>
            <a:off x="4914900" y="2824162"/>
            <a:ext cx="2619375" cy="657225"/>
            <a:chOff x="3062285" y="4076698"/>
            <a:chExt cx="2619375" cy="657225"/>
          </a:xfrm>
          <a:solidFill>
            <a:schemeClr val="bg1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CA5BF7-20B6-4106-A934-EA940E31FC8C}"/>
                </a:ext>
              </a:extLst>
            </p:cNvPr>
            <p:cNvSpPr/>
            <p:nvPr/>
          </p:nvSpPr>
          <p:spPr>
            <a:xfrm>
              <a:off x="3214685" y="4171949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792B887-30E1-4747-AB6F-02FCFE856194}"/>
                </a:ext>
              </a:extLst>
            </p:cNvPr>
            <p:cNvSpPr/>
            <p:nvPr/>
          </p:nvSpPr>
          <p:spPr>
            <a:xfrm>
              <a:off x="3976685" y="4171949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760B1C7-3714-4EED-9FCA-B8B54C6BC9B5}"/>
                </a:ext>
              </a:extLst>
            </p:cNvPr>
            <p:cNvSpPr/>
            <p:nvPr/>
          </p:nvSpPr>
          <p:spPr>
            <a:xfrm>
              <a:off x="4605335" y="4171949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A680852-B63B-4DDF-8E6C-C8548918E306}"/>
                </a:ext>
              </a:extLst>
            </p:cNvPr>
            <p:cNvSpPr/>
            <p:nvPr/>
          </p:nvSpPr>
          <p:spPr>
            <a:xfrm>
              <a:off x="5214935" y="4171949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74D73E8-2C12-4A2C-9480-F0410863D8B4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85" y="4076698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A84A2F5-1E14-4804-AEAC-D1216AEDC175}"/>
                </a:ext>
              </a:extLst>
            </p:cNvPr>
            <p:cNvCxnSpPr>
              <a:cxnSpLocks/>
            </p:cNvCxnSpPr>
            <p:nvPr/>
          </p:nvCxnSpPr>
          <p:spPr>
            <a:xfrm>
              <a:off x="3824285" y="4076698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427C69D-55CB-45A4-AA96-E8B31E79A556}"/>
              </a:ext>
            </a:extLst>
          </p:cNvPr>
          <p:cNvSpPr txBox="1"/>
          <p:nvPr/>
        </p:nvSpPr>
        <p:spPr>
          <a:xfrm>
            <a:off x="3571875" y="3839369"/>
            <a:ext cx="5448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/>
              <a:t>* * * * * *</a:t>
            </a:r>
            <a:endParaRPr lang="en-BE" sz="8800" b="1" dirty="0"/>
          </a:p>
        </p:txBody>
      </p:sp>
    </p:spTree>
    <p:extLst>
      <p:ext uri="{BB962C8B-B14F-4D97-AF65-F5344CB8AC3E}">
        <p14:creationId xmlns:p14="http://schemas.microsoft.com/office/powerpoint/2010/main" val="40220261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07AB-A6B6-4CCE-B051-031C6B7CA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40" dirty="0"/>
              <a:t>Combinations with </a:t>
            </a:r>
            <a:r>
              <a:rPr lang="en-US" spc="-140" dirty="0" err="1"/>
              <a:t>repetiti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B165C4-36E9-49FB-A94D-774C24B3D1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Where to put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3−1=2</m:t>
                    </m:r>
                  </m:oMath>
                </a14:m>
                <a:r>
                  <a:rPr lang="en-US" sz="3200" dirty="0"/>
                  <a:t> bars?</a:t>
                </a:r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4+3−1, 3−1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6,2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6!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2!4!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BE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B165C4-36E9-49FB-A94D-774C24B3D1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C69539-3972-4127-9195-2D5216710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57E14-D994-480F-A899-267BD1BDB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137</a:t>
            </a:fld>
            <a:endParaRPr lang="en-B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86FDE92-CF77-4143-A450-B9EC977AF014}"/>
              </a:ext>
            </a:extLst>
          </p:cNvPr>
          <p:cNvGrpSpPr/>
          <p:nvPr/>
        </p:nvGrpSpPr>
        <p:grpSpPr>
          <a:xfrm>
            <a:off x="1190627" y="2805112"/>
            <a:ext cx="2695573" cy="657226"/>
            <a:chOff x="2290762" y="3100385"/>
            <a:chExt cx="2695573" cy="657226"/>
          </a:xfrm>
          <a:solidFill>
            <a:schemeClr val="bg1"/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4172364-3105-44B8-93F2-9B213A387577}"/>
                </a:ext>
              </a:extLst>
            </p:cNvPr>
            <p:cNvSpPr/>
            <p:nvPr/>
          </p:nvSpPr>
          <p:spPr>
            <a:xfrm>
              <a:off x="2290762" y="3195637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496554C-B3AC-403F-92CD-CFCB3339D028}"/>
                </a:ext>
              </a:extLst>
            </p:cNvPr>
            <p:cNvSpPr/>
            <p:nvPr/>
          </p:nvSpPr>
          <p:spPr>
            <a:xfrm>
              <a:off x="3100386" y="3214685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419EFAE-070A-4503-9B6C-D45A1C9BB9FB}"/>
                </a:ext>
              </a:extLst>
            </p:cNvPr>
            <p:cNvSpPr/>
            <p:nvPr/>
          </p:nvSpPr>
          <p:spPr>
            <a:xfrm>
              <a:off x="3910010" y="3214685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C590DA9-14AC-405D-B13F-89866A65784A}"/>
                </a:ext>
              </a:extLst>
            </p:cNvPr>
            <p:cNvSpPr/>
            <p:nvPr/>
          </p:nvSpPr>
          <p:spPr>
            <a:xfrm>
              <a:off x="4519610" y="3214685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BF825D-8DF8-463C-B351-547ACBEA7523}"/>
                </a:ext>
              </a:extLst>
            </p:cNvPr>
            <p:cNvCxnSpPr>
              <a:cxnSpLocks/>
            </p:cNvCxnSpPr>
            <p:nvPr/>
          </p:nvCxnSpPr>
          <p:spPr>
            <a:xfrm>
              <a:off x="2924174" y="3100386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E5DC352-0DDB-4999-AAAA-F7DA568EFE00}"/>
                </a:ext>
              </a:extLst>
            </p:cNvPr>
            <p:cNvCxnSpPr>
              <a:cxnSpLocks/>
            </p:cNvCxnSpPr>
            <p:nvPr/>
          </p:nvCxnSpPr>
          <p:spPr>
            <a:xfrm>
              <a:off x="3733798" y="3100385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AC00A1-9B85-4019-89F8-C4B6FCC8A464}"/>
              </a:ext>
            </a:extLst>
          </p:cNvPr>
          <p:cNvGrpSpPr/>
          <p:nvPr/>
        </p:nvGrpSpPr>
        <p:grpSpPr>
          <a:xfrm>
            <a:off x="8567739" y="2814637"/>
            <a:ext cx="2624136" cy="657226"/>
            <a:chOff x="2914649" y="3100385"/>
            <a:chExt cx="2624136" cy="657226"/>
          </a:xfrm>
          <a:solidFill>
            <a:schemeClr val="bg1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45A0FB7-93FF-4D77-99AB-7D64018253B8}"/>
                </a:ext>
              </a:extLst>
            </p:cNvPr>
            <p:cNvSpPr/>
            <p:nvPr/>
          </p:nvSpPr>
          <p:spPr>
            <a:xfrm>
              <a:off x="2914649" y="3195637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FC85ED-66E6-4910-AF5D-941E90E8945A}"/>
                </a:ext>
              </a:extLst>
            </p:cNvPr>
            <p:cNvSpPr/>
            <p:nvPr/>
          </p:nvSpPr>
          <p:spPr>
            <a:xfrm>
              <a:off x="3524249" y="3195637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C2364D9-08FB-4F4E-B7AA-DA339EEC9AD9}"/>
                </a:ext>
              </a:extLst>
            </p:cNvPr>
            <p:cNvSpPr/>
            <p:nvPr/>
          </p:nvSpPr>
          <p:spPr>
            <a:xfrm>
              <a:off x="4152899" y="3195637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9561D37-4285-45FA-9147-8648C73E391F}"/>
                </a:ext>
              </a:extLst>
            </p:cNvPr>
            <p:cNvSpPr/>
            <p:nvPr/>
          </p:nvSpPr>
          <p:spPr>
            <a:xfrm>
              <a:off x="4762499" y="3195637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7CFC3F6-9184-4986-87C2-F003D2CD5E50}"/>
                </a:ext>
              </a:extLst>
            </p:cNvPr>
            <p:cNvCxnSpPr>
              <a:cxnSpLocks/>
            </p:cNvCxnSpPr>
            <p:nvPr/>
          </p:nvCxnSpPr>
          <p:spPr>
            <a:xfrm>
              <a:off x="5372099" y="3100386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D838EEB-FB48-4B7C-954D-051AD80A7527}"/>
                </a:ext>
              </a:extLst>
            </p:cNvPr>
            <p:cNvCxnSpPr>
              <a:cxnSpLocks/>
            </p:cNvCxnSpPr>
            <p:nvPr/>
          </p:nvCxnSpPr>
          <p:spPr>
            <a:xfrm>
              <a:off x="5529260" y="3100385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B9C72E-0E08-46C5-81EE-AE4CBA07A61B}"/>
              </a:ext>
            </a:extLst>
          </p:cNvPr>
          <p:cNvGrpSpPr/>
          <p:nvPr/>
        </p:nvGrpSpPr>
        <p:grpSpPr>
          <a:xfrm>
            <a:off x="4914900" y="2824162"/>
            <a:ext cx="2619375" cy="657225"/>
            <a:chOff x="3062285" y="4076698"/>
            <a:chExt cx="2619375" cy="657225"/>
          </a:xfrm>
          <a:solidFill>
            <a:schemeClr val="bg1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CA5BF7-20B6-4106-A934-EA940E31FC8C}"/>
                </a:ext>
              </a:extLst>
            </p:cNvPr>
            <p:cNvSpPr/>
            <p:nvPr/>
          </p:nvSpPr>
          <p:spPr>
            <a:xfrm>
              <a:off x="3214685" y="4171949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792B887-30E1-4747-AB6F-02FCFE856194}"/>
                </a:ext>
              </a:extLst>
            </p:cNvPr>
            <p:cNvSpPr/>
            <p:nvPr/>
          </p:nvSpPr>
          <p:spPr>
            <a:xfrm>
              <a:off x="3976685" y="4171949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760B1C7-3714-4EED-9FCA-B8B54C6BC9B5}"/>
                </a:ext>
              </a:extLst>
            </p:cNvPr>
            <p:cNvSpPr/>
            <p:nvPr/>
          </p:nvSpPr>
          <p:spPr>
            <a:xfrm>
              <a:off x="4605335" y="4171949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A680852-B63B-4DDF-8E6C-C8548918E306}"/>
                </a:ext>
              </a:extLst>
            </p:cNvPr>
            <p:cNvSpPr/>
            <p:nvPr/>
          </p:nvSpPr>
          <p:spPr>
            <a:xfrm>
              <a:off x="5214935" y="4171949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74D73E8-2C12-4A2C-9480-F0410863D8B4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85" y="4076698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A84A2F5-1E14-4804-AEAC-D1216AEDC175}"/>
                </a:ext>
              </a:extLst>
            </p:cNvPr>
            <p:cNvCxnSpPr>
              <a:cxnSpLocks/>
            </p:cNvCxnSpPr>
            <p:nvPr/>
          </p:nvCxnSpPr>
          <p:spPr>
            <a:xfrm>
              <a:off x="3824285" y="4076698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427C69D-55CB-45A4-AA96-E8B31E79A556}"/>
              </a:ext>
            </a:extLst>
          </p:cNvPr>
          <p:cNvSpPr txBox="1"/>
          <p:nvPr/>
        </p:nvSpPr>
        <p:spPr>
          <a:xfrm>
            <a:off x="3571875" y="3839369"/>
            <a:ext cx="5448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/>
              <a:t>* * * * * *</a:t>
            </a:r>
            <a:endParaRPr lang="en-BE" sz="8800" b="1" dirty="0"/>
          </a:p>
        </p:txBody>
      </p:sp>
    </p:spTree>
    <p:extLst>
      <p:ext uri="{BB962C8B-B14F-4D97-AF65-F5344CB8AC3E}">
        <p14:creationId xmlns:p14="http://schemas.microsoft.com/office/powerpoint/2010/main" val="18489447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07AB-A6B6-4CCE-B051-031C6B7CA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40" dirty="0"/>
              <a:t>Combinations with </a:t>
            </a:r>
            <a:r>
              <a:rPr lang="en-US" spc="-140" dirty="0" err="1"/>
              <a:t>repetiti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B165C4-36E9-49FB-A94D-774C24B3D1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Where to put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3−1=2</m:t>
                    </m:r>
                  </m:oMath>
                </a14:m>
                <a:r>
                  <a:rPr lang="en-US" sz="3200" dirty="0"/>
                  <a:t> bars?</a:t>
                </a:r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4+3−1, 3−1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6,2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6!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2!4!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BE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B165C4-36E9-49FB-A94D-774C24B3D1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C69539-3972-4127-9195-2D5216710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57E14-D994-480F-A899-267BD1BDB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138</a:t>
            </a:fld>
            <a:endParaRPr lang="en-B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86FDE92-CF77-4143-A450-B9EC977AF014}"/>
              </a:ext>
            </a:extLst>
          </p:cNvPr>
          <p:cNvGrpSpPr/>
          <p:nvPr/>
        </p:nvGrpSpPr>
        <p:grpSpPr>
          <a:xfrm>
            <a:off x="1190627" y="2805112"/>
            <a:ext cx="2695573" cy="657226"/>
            <a:chOff x="2290762" y="3100385"/>
            <a:chExt cx="2695573" cy="657226"/>
          </a:xfrm>
          <a:solidFill>
            <a:schemeClr val="bg1"/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4172364-3105-44B8-93F2-9B213A387577}"/>
                </a:ext>
              </a:extLst>
            </p:cNvPr>
            <p:cNvSpPr/>
            <p:nvPr/>
          </p:nvSpPr>
          <p:spPr>
            <a:xfrm>
              <a:off x="2290762" y="3195637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496554C-B3AC-403F-92CD-CFCB3339D028}"/>
                </a:ext>
              </a:extLst>
            </p:cNvPr>
            <p:cNvSpPr/>
            <p:nvPr/>
          </p:nvSpPr>
          <p:spPr>
            <a:xfrm>
              <a:off x="3100386" y="3214685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419EFAE-070A-4503-9B6C-D45A1C9BB9FB}"/>
                </a:ext>
              </a:extLst>
            </p:cNvPr>
            <p:cNvSpPr/>
            <p:nvPr/>
          </p:nvSpPr>
          <p:spPr>
            <a:xfrm>
              <a:off x="3910010" y="3214685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C590DA9-14AC-405D-B13F-89866A65784A}"/>
                </a:ext>
              </a:extLst>
            </p:cNvPr>
            <p:cNvSpPr/>
            <p:nvPr/>
          </p:nvSpPr>
          <p:spPr>
            <a:xfrm>
              <a:off x="4519610" y="3214685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BF825D-8DF8-463C-B351-547ACBEA7523}"/>
                </a:ext>
              </a:extLst>
            </p:cNvPr>
            <p:cNvCxnSpPr>
              <a:cxnSpLocks/>
            </p:cNvCxnSpPr>
            <p:nvPr/>
          </p:nvCxnSpPr>
          <p:spPr>
            <a:xfrm>
              <a:off x="2924174" y="3100386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E5DC352-0DDB-4999-AAAA-F7DA568EFE00}"/>
                </a:ext>
              </a:extLst>
            </p:cNvPr>
            <p:cNvCxnSpPr>
              <a:cxnSpLocks/>
            </p:cNvCxnSpPr>
            <p:nvPr/>
          </p:nvCxnSpPr>
          <p:spPr>
            <a:xfrm>
              <a:off x="3733798" y="3100385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AC00A1-9B85-4019-89F8-C4B6FCC8A464}"/>
              </a:ext>
            </a:extLst>
          </p:cNvPr>
          <p:cNvGrpSpPr/>
          <p:nvPr/>
        </p:nvGrpSpPr>
        <p:grpSpPr>
          <a:xfrm>
            <a:off x="8567739" y="2814637"/>
            <a:ext cx="2624136" cy="657226"/>
            <a:chOff x="2914649" y="3100385"/>
            <a:chExt cx="2624136" cy="657226"/>
          </a:xfrm>
          <a:solidFill>
            <a:schemeClr val="bg1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45A0FB7-93FF-4D77-99AB-7D64018253B8}"/>
                </a:ext>
              </a:extLst>
            </p:cNvPr>
            <p:cNvSpPr/>
            <p:nvPr/>
          </p:nvSpPr>
          <p:spPr>
            <a:xfrm>
              <a:off x="2914649" y="3195637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FC85ED-66E6-4910-AF5D-941E90E8945A}"/>
                </a:ext>
              </a:extLst>
            </p:cNvPr>
            <p:cNvSpPr/>
            <p:nvPr/>
          </p:nvSpPr>
          <p:spPr>
            <a:xfrm>
              <a:off x="3524249" y="3195637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C2364D9-08FB-4F4E-B7AA-DA339EEC9AD9}"/>
                </a:ext>
              </a:extLst>
            </p:cNvPr>
            <p:cNvSpPr/>
            <p:nvPr/>
          </p:nvSpPr>
          <p:spPr>
            <a:xfrm>
              <a:off x="4152899" y="3195637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9561D37-4285-45FA-9147-8648C73E391F}"/>
                </a:ext>
              </a:extLst>
            </p:cNvPr>
            <p:cNvSpPr/>
            <p:nvPr/>
          </p:nvSpPr>
          <p:spPr>
            <a:xfrm>
              <a:off x="4762499" y="3195637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7CFC3F6-9184-4986-87C2-F003D2CD5E50}"/>
                </a:ext>
              </a:extLst>
            </p:cNvPr>
            <p:cNvCxnSpPr>
              <a:cxnSpLocks/>
            </p:cNvCxnSpPr>
            <p:nvPr/>
          </p:nvCxnSpPr>
          <p:spPr>
            <a:xfrm>
              <a:off x="5372099" y="3100386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D838EEB-FB48-4B7C-954D-051AD80A7527}"/>
                </a:ext>
              </a:extLst>
            </p:cNvPr>
            <p:cNvCxnSpPr>
              <a:cxnSpLocks/>
            </p:cNvCxnSpPr>
            <p:nvPr/>
          </p:nvCxnSpPr>
          <p:spPr>
            <a:xfrm>
              <a:off x="5529260" y="3100385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B9C72E-0E08-46C5-81EE-AE4CBA07A61B}"/>
              </a:ext>
            </a:extLst>
          </p:cNvPr>
          <p:cNvGrpSpPr/>
          <p:nvPr/>
        </p:nvGrpSpPr>
        <p:grpSpPr>
          <a:xfrm>
            <a:off x="4914900" y="2824162"/>
            <a:ext cx="2619375" cy="657225"/>
            <a:chOff x="3062285" y="4076698"/>
            <a:chExt cx="2619375" cy="657225"/>
          </a:xfrm>
          <a:solidFill>
            <a:schemeClr val="bg1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CA5BF7-20B6-4106-A934-EA940E31FC8C}"/>
                </a:ext>
              </a:extLst>
            </p:cNvPr>
            <p:cNvSpPr/>
            <p:nvPr/>
          </p:nvSpPr>
          <p:spPr>
            <a:xfrm>
              <a:off x="3214685" y="4171949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792B887-30E1-4747-AB6F-02FCFE856194}"/>
                </a:ext>
              </a:extLst>
            </p:cNvPr>
            <p:cNvSpPr/>
            <p:nvPr/>
          </p:nvSpPr>
          <p:spPr>
            <a:xfrm>
              <a:off x="3976685" y="4171949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760B1C7-3714-4EED-9FCA-B8B54C6BC9B5}"/>
                </a:ext>
              </a:extLst>
            </p:cNvPr>
            <p:cNvSpPr/>
            <p:nvPr/>
          </p:nvSpPr>
          <p:spPr>
            <a:xfrm>
              <a:off x="4605335" y="4171949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A680852-B63B-4DDF-8E6C-C8548918E306}"/>
                </a:ext>
              </a:extLst>
            </p:cNvPr>
            <p:cNvSpPr/>
            <p:nvPr/>
          </p:nvSpPr>
          <p:spPr>
            <a:xfrm>
              <a:off x="5214935" y="4171949"/>
              <a:ext cx="466725" cy="466725"/>
            </a:xfrm>
            <a:prstGeom prst="ellips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74D73E8-2C12-4A2C-9480-F0410863D8B4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85" y="4076698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A84A2F5-1E14-4804-AEAC-D1216AEDC175}"/>
                </a:ext>
              </a:extLst>
            </p:cNvPr>
            <p:cNvCxnSpPr>
              <a:cxnSpLocks/>
            </p:cNvCxnSpPr>
            <p:nvPr/>
          </p:nvCxnSpPr>
          <p:spPr>
            <a:xfrm>
              <a:off x="3824285" y="4076698"/>
              <a:ext cx="9525" cy="657225"/>
            </a:xfrm>
            <a:prstGeom prst="line">
              <a:avLst/>
            </a:prstGeom>
            <a:grpFill/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427C69D-55CB-45A4-AA96-E8B31E79A556}"/>
              </a:ext>
            </a:extLst>
          </p:cNvPr>
          <p:cNvSpPr txBox="1"/>
          <p:nvPr/>
        </p:nvSpPr>
        <p:spPr>
          <a:xfrm>
            <a:off x="3571875" y="3839369"/>
            <a:ext cx="5448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/>
              <a:t>* * * * * *</a:t>
            </a:r>
            <a:endParaRPr lang="en-BE" sz="8800" b="1" dirty="0"/>
          </a:p>
        </p:txBody>
      </p:sp>
    </p:spTree>
    <p:extLst>
      <p:ext uri="{BB962C8B-B14F-4D97-AF65-F5344CB8AC3E}">
        <p14:creationId xmlns:p14="http://schemas.microsoft.com/office/powerpoint/2010/main" val="367678704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62D04-DC7C-4ED5-A3B1-12D1B9B4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40" dirty="0"/>
              <a:t>Combinations with repetitions</a:t>
            </a:r>
            <a:endParaRPr lang="en-BE" spc="-14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0852-C794-47DA-9023-1A3A3402E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515600" cy="4672013"/>
          </a:xfrm>
        </p:spPr>
        <p:txBody>
          <a:bodyPr>
            <a:normAutofit/>
          </a:bodyPr>
          <a:lstStyle/>
          <a:p>
            <a:r>
              <a:rPr lang="en-US" sz="3200" dirty="0"/>
              <a:t>How many ways are there to place 4 colored balls in a bag, when each ball should be either </a:t>
            </a:r>
            <a:r>
              <a:rPr lang="en-US" sz="3200" dirty="0">
                <a:solidFill>
                  <a:srgbClr val="FF7C80"/>
                </a:solidFill>
              </a:rPr>
              <a:t>Red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sz="3200" dirty="0"/>
              <a:t>, or 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Blue</a:t>
            </a:r>
            <a:r>
              <a:rPr lang="en-US" sz="3200" dirty="0"/>
              <a:t>?</a:t>
            </a:r>
          </a:p>
          <a:p>
            <a:endParaRPr lang="en-BE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E689B-9E58-4F2B-92E4-7C191FD2A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A7EBC-AB2E-4218-ACDA-95895BEFB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139</a:t>
            </a:fld>
            <a:endParaRPr lang="en-B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0D5C34-8DB5-49FD-8155-CA3647F46FE9}"/>
              </a:ext>
            </a:extLst>
          </p:cNvPr>
          <p:cNvSpPr/>
          <p:nvPr/>
        </p:nvSpPr>
        <p:spPr>
          <a:xfrm>
            <a:off x="210026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7177F1-195C-4DC2-BDDD-731FF20E710F}"/>
              </a:ext>
            </a:extLst>
          </p:cNvPr>
          <p:cNvSpPr/>
          <p:nvPr/>
        </p:nvSpPr>
        <p:spPr>
          <a:xfrm>
            <a:off x="270986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27085A-1C93-46B1-B6DB-E5E5B568FB01}"/>
              </a:ext>
            </a:extLst>
          </p:cNvPr>
          <p:cNvSpPr/>
          <p:nvPr/>
        </p:nvSpPr>
        <p:spPr>
          <a:xfrm>
            <a:off x="333851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6E73C2-277C-452C-A667-5270B1E6F1F7}"/>
              </a:ext>
            </a:extLst>
          </p:cNvPr>
          <p:cNvSpPr/>
          <p:nvPr/>
        </p:nvSpPr>
        <p:spPr>
          <a:xfrm>
            <a:off x="3948112" y="2989262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3B5F2A-A4B4-4384-9176-0E2AE29026BB}"/>
              </a:ext>
            </a:extLst>
          </p:cNvPr>
          <p:cNvSpPr/>
          <p:nvPr/>
        </p:nvSpPr>
        <p:spPr>
          <a:xfrm>
            <a:off x="210026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3CF5D-7A85-448B-9153-2980167731E2}"/>
              </a:ext>
            </a:extLst>
          </p:cNvPr>
          <p:cNvSpPr/>
          <p:nvPr/>
        </p:nvSpPr>
        <p:spPr>
          <a:xfrm>
            <a:off x="270986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046293-2E31-4290-90AA-939FBF45E8AF}"/>
              </a:ext>
            </a:extLst>
          </p:cNvPr>
          <p:cNvSpPr/>
          <p:nvPr/>
        </p:nvSpPr>
        <p:spPr>
          <a:xfrm>
            <a:off x="333851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1BE641-BB63-451F-BCCB-2D2C103CF6C4}"/>
              </a:ext>
            </a:extLst>
          </p:cNvPr>
          <p:cNvSpPr/>
          <p:nvPr/>
        </p:nvSpPr>
        <p:spPr>
          <a:xfrm>
            <a:off x="394811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32BF36-FBD5-44B3-B46A-929D6D5F80A3}"/>
              </a:ext>
            </a:extLst>
          </p:cNvPr>
          <p:cNvSpPr/>
          <p:nvPr/>
        </p:nvSpPr>
        <p:spPr>
          <a:xfrm>
            <a:off x="210026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908EEB-F8B6-42C9-A1BF-E06604427491}"/>
              </a:ext>
            </a:extLst>
          </p:cNvPr>
          <p:cNvSpPr/>
          <p:nvPr/>
        </p:nvSpPr>
        <p:spPr>
          <a:xfrm>
            <a:off x="270986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C360BB-FB76-4152-92E0-20942A9523F8}"/>
              </a:ext>
            </a:extLst>
          </p:cNvPr>
          <p:cNvSpPr/>
          <p:nvPr/>
        </p:nvSpPr>
        <p:spPr>
          <a:xfrm>
            <a:off x="333851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5EBC6C-0347-4EBA-9FCD-F6F28C780128}"/>
              </a:ext>
            </a:extLst>
          </p:cNvPr>
          <p:cNvSpPr/>
          <p:nvPr/>
        </p:nvSpPr>
        <p:spPr>
          <a:xfrm>
            <a:off x="3948112" y="4143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E1F1FE-6200-4A70-881D-7FEAA57AF4E4}"/>
              </a:ext>
            </a:extLst>
          </p:cNvPr>
          <p:cNvSpPr/>
          <p:nvPr/>
        </p:nvSpPr>
        <p:spPr>
          <a:xfrm>
            <a:off x="2100262" y="4714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DBA08D8-A8D7-45F3-A96A-DDA8498C5524}"/>
              </a:ext>
            </a:extLst>
          </p:cNvPr>
          <p:cNvSpPr/>
          <p:nvPr/>
        </p:nvSpPr>
        <p:spPr>
          <a:xfrm>
            <a:off x="2709862" y="4714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4B26BBF-5BD7-41D6-959A-173A8006A537}"/>
              </a:ext>
            </a:extLst>
          </p:cNvPr>
          <p:cNvSpPr/>
          <p:nvPr/>
        </p:nvSpPr>
        <p:spPr>
          <a:xfrm>
            <a:off x="3338512" y="4714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F97708A-703B-4F00-A638-2F2BC643B418}"/>
              </a:ext>
            </a:extLst>
          </p:cNvPr>
          <p:cNvSpPr/>
          <p:nvPr/>
        </p:nvSpPr>
        <p:spPr>
          <a:xfrm>
            <a:off x="3948112" y="4714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266700E-ABE2-45A6-9009-C6018CC5D530}"/>
              </a:ext>
            </a:extLst>
          </p:cNvPr>
          <p:cNvSpPr/>
          <p:nvPr/>
        </p:nvSpPr>
        <p:spPr>
          <a:xfrm>
            <a:off x="2100262" y="5286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467963A-0CEC-4A2B-859C-EB3D60AD891C}"/>
              </a:ext>
            </a:extLst>
          </p:cNvPr>
          <p:cNvSpPr/>
          <p:nvPr/>
        </p:nvSpPr>
        <p:spPr>
          <a:xfrm>
            <a:off x="2709862" y="5286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49D06C9-9E06-4728-9C75-17BE08D4A347}"/>
              </a:ext>
            </a:extLst>
          </p:cNvPr>
          <p:cNvSpPr/>
          <p:nvPr/>
        </p:nvSpPr>
        <p:spPr>
          <a:xfrm>
            <a:off x="3338512" y="5286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EDBCAC5-6F32-4982-846B-79C1E511CBB2}"/>
              </a:ext>
            </a:extLst>
          </p:cNvPr>
          <p:cNvSpPr/>
          <p:nvPr/>
        </p:nvSpPr>
        <p:spPr>
          <a:xfrm>
            <a:off x="394811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959B48D-DA21-41BB-8E1A-43EBF69CC82C}"/>
              </a:ext>
            </a:extLst>
          </p:cNvPr>
          <p:cNvSpPr/>
          <p:nvPr/>
        </p:nvSpPr>
        <p:spPr>
          <a:xfrm>
            <a:off x="4938712" y="3000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BE55AB-CB11-4309-A110-B124B4317DFB}"/>
              </a:ext>
            </a:extLst>
          </p:cNvPr>
          <p:cNvSpPr/>
          <p:nvPr/>
        </p:nvSpPr>
        <p:spPr>
          <a:xfrm>
            <a:off x="5548312" y="3000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536235-32A8-4966-A618-6EC6EA93F7CD}"/>
              </a:ext>
            </a:extLst>
          </p:cNvPr>
          <p:cNvSpPr/>
          <p:nvPr/>
        </p:nvSpPr>
        <p:spPr>
          <a:xfrm>
            <a:off x="6176962" y="3000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46B210E-F664-4864-8692-765A82DFAAC0}"/>
              </a:ext>
            </a:extLst>
          </p:cNvPr>
          <p:cNvSpPr/>
          <p:nvPr/>
        </p:nvSpPr>
        <p:spPr>
          <a:xfrm>
            <a:off x="6786562" y="3000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B918A3B-2DC3-4356-B190-091AFE1C2B53}"/>
              </a:ext>
            </a:extLst>
          </p:cNvPr>
          <p:cNvSpPr/>
          <p:nvPr/>
        </p:nvSpPr>
        <p:spPr>
          <a:xfrm>
            <a:off x="4938712" y="3571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FBF5A9-9B45-47B5-96FD-B6448F23302B}"/>
              </a:ext>
            </a:extLst>
          </p:cNvPr>
          <p:cNvSpPr/>
          <p:nvPr/>
        </p:nvSpPr>
        <p:spPr>
          <a:xfrm>
            <a:off x="554831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6A37ED-C479-42DD-9F4A-D820065EAA7F}"/>
              </a:ext>
            </a:extLst>
          </p:cNvPr>
          <p:cNvSpPr/>
          <p:nvPr/>
        </p:nvSpPr>
        <p:spPr>
          <a:xfrm>
            <a:off x="617696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ECBAE56-4003-4CAE-B405-99390CE54C03}"/>
              </a:ext>
            </a:extLst>
          </p:cNvPr>
          <p:cNvSpPr/>
          <p:nvPr/>
        </p:nvSpPr>
        <p:spPr>
          <a:xfrm>
            <a:off x="678656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94B962B-D266-4B2E-B6F1-009DC2211A26}"/>
              </a:ext>
            </a:extLst>
          </p:cNvPr>
          <p:cNvSpPr/>
          <p:nvPr/>
        </p:nvSpPr>
        <p:spPr>
          <a:xfrm>
            <a:off x="4938712" y="4143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3EB43E5-4FC3-4B63-A848-6FAF9D77B1BE}"/>
              </a:ext>
            </a:extLst>
          </p:cNvPr>
          <p:cNvSpPr/>
          <p:nvPr/>
        </p:nvSpPr>
        <p:spPr>
          <a:xfrm>
            <a:off x="5548312" y="4143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45D6F52-0E7E-44CD-9CF8-5649B4414627}"/>
              </a:ext>
            </a:extLst>
          </p:cNvPr>
          <p:cNvSpPr/>
          <p:nvPr/>
        </p:nvSpPr>
        <p:spPr>
          <a:xfrm>
            <a:off x="6176962" y="4143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2ED0893-7CAB-4639-B6AF-18D4AF4B824D}"/>
              </a:ext>
            </a:extLst>
          </p:cNvPr>
          <p:cNvSpPr/>
          <p:nvPr/>
        </p:nvSpPr>
        <p:spPr>
          <a:xfrm>
            <a:off x="6786562" y="4143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CF79FED-6CC5-44A4-8A43-7DE8EED5D1C5}"/>
              </a:ext>
            </a:extLst>
          </p:cNvPr>
          <p:cNvSpPr/>
          <p:nvPr/>
        </p:nvSpPr>
        <p:spPr>
          <a:xfrm>
            <a:off x="4938712" y="47148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34699-792A-4C32-AEF4-CA8719D321B6}"/>
              </a:ext>
            </a:extLst>
          </p:cNvPr>
          <p:cNvSpPr/>
          <p:nvPr/>
        </p:nvSpPr>
        <p:spPr>
          <a:xfrm>
            <a:off x="5548312" y="4714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2D00D01-7047-402B-9F9F-ED595AE53BC6}"/>
              </a:ext>
            </a:extLst>
          </p:cNvPr>
          <p:cNvSpPr/>
          <p:nvPr/>
        </p:nvSpPr>
        <p:spPr>
          <a:xfrm>
            <a:off x="6176962" y="47148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FB9ACC3-8E44-47A2-9DB3-D8ACF3BC5ECC}"/>
              </a:ext>
            </a:extLst>
          </p:cNvPr>
          <p:cNvSpPr/>
          <p:nvPr/>
        </p:nvSpPr>
        <p:spPr>
          <a:xfrm>
            <a:off x="6786562" y="47148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048A983-69BE-4B11-B62A-F0D754217C6F}"/>
              </a:ext>
            </a:extLst>
          </p:cNvPr>
          <p:cNvSpPr/>
          <p:nvPr/>
        </p:nvSpPr>
        <p:spPr>
          <a:xfrm>
            <a:off x="4938712" y="5286375"/>
            <a:ext cx="466725" cy="466725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076CC70-6F3F-459F-9F54-C231F90A1227}"/>
              </a:ext>
            </a:extLst>
          </p:cNvPr>
          <p:cNvSpPr/>
          <p:nvPr/>
        </p:nvSpPr>
        <p:spPr>
          <a:xfrm>
            <a:off x="554831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2F5A9CF-9A07-4071-AAB0-86A77D6D2EF2}"/>
              </a:ext>
            </a:extLst>
          </p:cNvPr>
          <p:cNvSpPr/>
          <p:nvPr/>
        </p:nvSpPr>
        <p:spPr>
          <a:xfrm>
            <a:off x="617696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BC9780B-7B12-4485-BF81-C507AFCCC114}"/>
              </a:ext>
            </a:extLst>
          </p:cNvPr>
          <p:cNvSpPr/>
          <p:nvPr/>
        </p:nvSpPr>
        <p:spPr>
          <a:xfrm>
            <a:off x="678656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3DEAF95-FC31-4033-A1D3-9D3BDB10064C}"/>
              </a:ext>
            </a:extLst>
          </p:cNvPr>
          <p:cNvSpPr/>
          <p:nvPr/>
        </p:nvSpPr>
        <p:spPr>
          <a:xfrm>
            <a:off x="7777162" y="3000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8145A7F-A0FD-42FF-9019-7B354B35C29F}"/>
              </a:ext>
            </a:extLst>
          </p:cNvPr>
          <p:cNvSpPr/>
          <p:nvPr/>
        </p:nvSpPr>
        <p:spPr>
          <a:xfrm>
            <a:off x="8386762" y="3000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E109A0-28B1-4FA6-BD2A-25A161CB9CF7}"/>
              </a:ext>
            </a:extLst>
          </p:cNvPr>
          <p:cNvSpPr/>
          <p:nvPr/>
        </p:nvSpPr>
        <p:spPr>
          <a:xfrm>
            <a:off x="9015412" y="3000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4A3E6F7-A79A-4275-A6CC-C66008212C82}"/>
              </a:ext>
            </a:extLst>
          </p:cNvPr>
          <p:cNvSpPr/>
          <p:nvPr/>
        </p:nvSpPr>
        <p:spPr>
          <a:xfrm>
            <a:off x="9625012" y="3000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10B172F-4CFF-4721-8124-64837DBB4621}"/>
              </a:ext>
            </a:extLst>
          </p:cNvPr>
          <p:cNvSpPr/>
          <p:nvPr/>
        </p:nvSpPr>
        <p:spPr>
          <a:xfrm>
            <a:off x="777716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BD6EBD6-8CB4-4D08-B1A9-A1CF6910AF52}"/>
              </a:ext>
            </a:extLst>
          </p:cNvPr>
          <p:cNvSpPr/>
          <p:nvPr/>
        </p:nvSpPr>
        <p:spPr>
          <a:xfrm>
            <a:off x="838676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C51DC8D-2644-496E-BB21-3EDF25464522}"/>
              </a:ext>
            </a:extLst>
          </p:cNvPr>
          <p:cNvSpPr/>
          <p:nvPr/>
        </p:nvSpPr>
        <p:spPr>
          <a:xfrm>
            <a:off x="9015412" y="3571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744260A-020C-43AB-9AD7-218D2C80A1DA}"/>
              </a:ext>
            </a:extLst>
          </p:cNvPr>
          <p:cNvSpPr/>
          <p:nvPr/>
        </p:nvSpPr>
        <p:spPr>
          <a:xfrm>
            <a:off x="9625012" y="35718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6E0AE4B-2130-4125-8F07-E82D6E74F26E}"/>
              </a:ext>
            </a:extLst>
          </p:cNvPr>
          <p:cNvSpPr/>
          <p:nvPr/>
        </p:nvSpPr>
        <p:spPr>
          <a:xfrm>
            <a:off x="7777162" y="4143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44B9BBB-7901-42F5-91B9-7DC71C2E28AE}"/>
              </a:ext>
            </a:extLst>
          </p:cNvPr>
          <p:cNvSpPr/>
          <p:nvPr/>
        </p:nvSpPr>
        <p:spPr>
          <a:xfrm>
            <a:off x="8386762" y="41433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7C47C82-00EF-4843-A6FC-85261B5012A7}"/>
              </a:ext>
            </a:extLst>
          </p:cNvPr>
          <p:cNvSpPr/>
          <p:nvPr/>
        </p:nvSpPr>
        <p:spPr>
          <a:xfrm>
            <a:off x="9015412" y="4143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AF1CACC-EC51-4B66-A933-7D85BC1A0CB0}"/>
              </a:ext>
            </a:extLst>
          </p:cNvPr>
          <p:cNvSpPr/>
          <p:nvPr/>
        </p:nvSpPr>
        <p:spPr>
          <a:xfrm>
            <a:off x="9625012" y="4143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15F1A9F-3FE7-4647-A959-CDD7525A5C65}"/>
              </a:ext>
            </a:extLst>
          </p:cNvPr>
          <p:cNvSpPr/>
          <p:nvPr/>
        </p:nvSpPr>
        <p:spPr>
          <a:xfrm>
            <a:off x="7777162" y="4714875"/>
            <a:ext cx="466725" cy="46672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142C738-8840-462B-B226-7BBD676B0B30}"/>
              </a:ext>
            </a:extLst>
          </p:cNvPr>
          <p:cNvSpPr/>
          <p:nvPr/>
        </p:nvSpPr>
        <p:spPr>
          <a:xfrm>
            <a:off x="8386762" y="47148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B2CB46B-DA01-4697-95D9-9BCC6DBBD9D5}"/>
              </a:ext>
            </a:extLst>
          </p:cNvPr>
          <p:cNvSpPr/>
          <p:nvPr/>
        </p:nvSpPr>
        <p:spPr>
          <a:xfrm>
            <a:off x="9015412" y="47148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7774B65-24C3-48D6-9ECE-AAB6793C73CC}"/>
              </a:ext>
            </a:extLst>
          </p:cNvPr>
          <p:cNvSpPr/>
          <p:nvPr/>
        </p:nvSpPr>
        <p:spPr>
          <a:xfrm>
            <a:off x="9625012" y="47148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C8CFB5F-DB15-4A6F-A81F-DCF1D771F2F9}"/>
              </a:ext>
            </a:extLst>
          </p:cNvPr>
          <p:cNvSpPr/>
          <p:nvPr/>
        </p:nvSpPr>
        <p:spPr>
          <a:xfrm>
            <a:off x="777716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72A77D3-D4C7-404C-9118-63F4A2125FC3}"/>
              </a:ext>
            </a:extLst>
          </p:cNvPr>
          <p:cNvSpPr/>
          <p:nvPr/>
        </p:nvSpPr>
        <p:spPr>
          <a:xfrm>
            <a:off x="838676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522C910-2A86-4E3C-8945-5BAFE64A21AF}"/>
              </a:ext>
            </a:extLst>
          </p:cNvPr>
          <p:cNvSpPr/>
          <p:nvPr/>
        </p:nvSpPr>
        <p:spPr>
          <a:xfrm>
            <a:off x="901541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D196B2E-CAFE-4165-8342-4AB9073EC635}"/>
              </a:ext>
            </a:extLst>
          </p:cNvPr>
          <p:cNvSpPr/>
          <p:nvPr/>
        </p:nvSpPr>
        <p:spPr>
          <a:xfrm>
            <a:off x="9625012" y="5286375"/>
            <a:ext cx="466725" cy="46672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60234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37855-69F1-41AD-AD96-054E4969A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CA1ADB-15C5-4B39-AED6-6314E62ACF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/>
              <a:lstStyle/>
              <a:p>
                <a:r>
                  <a:rPr lang="en-US" dirty="0"/>
                  <a:t>In how many ways can you arrange these 5 bottles?</a:t>
                </a:r>
                <a:br>
                  <a:rPr lang="en-US" dirty="0"/>
                </a:br>
                <a:r>
                  <a:rPr lang="en-US" i="1" dirty="0">
                    <a:solidFill>
                      <a:schemeClr val="bg1"/>
                    </a:solidFill>
                  </a:rPr>
                  <a:t>Permutations </a:t>
                </a:r>
                <a:r>
                  <a:rPr lang="en-US" b="1" i="1" dirty="0">
                    <a:solidFill>
                      <a:schemeClr val="bg1"/>
                    </a:solidFill>
                  </a:rPr>
                  <a:t>with repetitions </a:t>
                </a:r>
                <a:r>
                  <a:rPr lang="en-US" i="1" dirty="0">
                    <a:solidFill>
                      <a:schemeClr val="bg1"/>
                    </a:solidFill>
                  </a:rPr>
                  <a:t>-&gt;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5!/3!</m:t>
                    </m:r>
                  </m:oMath>
                </a14:m>
                <a:endParaRPr lang="en-BE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CA1ADB-15C5-4B39-AED6-6314E62ACF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043" t="-24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2E252-A0D9-4688-BBD9-0F938A6BE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6081A-3BC2-4EBF-858C-624124BFE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</a:t>
            </a:fld>
            <a:endParaRPr lang="en-B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DACDA4-4160-4F51-A108-94FB8A7E1F57}"/>
              </a:ext>
            </a:extLst>
          </p:cNvPr>
          <p:cNvGrpSpPr/>
          <p:nvPr/>
        </p:nvGrpSpPr>
        <p:grpSpPr>
          <a:xfrm>
            <a:off x="3259672" y="2570983"/>
            <a:ext cx="5672656" cy="3785367"/>
            <a:chOff x="3650459" y="1520058"/>
            <a:chExt cx="5672656" cy="378536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C3A28C7-6D33-478C-AAF0-C0D1EB694215}"/>
                </a:ext>
              </a:extLst>
            </p:cNvPr>
            <p:cNvGrpSpPr/>
            <p:nvPr/>
          </p:nvGrpSpPr>
          <p:grpSpPr>
            <a:xfrm>
              <a:off x="7079021" y="1520058"/>
              <a:ext cx="2244094" cy="3776644"/>
              <a:chOff x="6698021" y="3118672"/>
              <a:chExt cx="2244094" cy="377664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704CDBE-71A5-4736-B904-90AE1C7FE9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81" r="81429" b="7698"/>
              <a:stretch/>
            </p:blipFill>
            <p:spPr>
              <a:xfrm>
                <a:off x="6698021" y="3118672"/>
                <a:ext cx="1086258" cy="377664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FDF7B9A-9F3A-40D8-9AD9-9E12EEA06F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979" t="9881" r="27" b="7698"/>
              <a:stretch/>
            </p:blipFill>
            <p:spPr>
              <a:xfrm>
                <a:off x="7831123" y="3118672"/>
                <a:ext cx="1110992" cy="3776643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CFACEE5-CC14-4617-ABE1-1C508B00F251}"/>
                  </a:ext>
                </a:extLst>
              </p:cNvPr>
              <p:cNvSpPr/>
              <p:nvPr/>
            </p:nvSpPr>
            <p:spPr>
              <a:xfrm>
                <a:off x="6877050" y="4676775"/>
                <a:ext cx="752475" cy="36512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ln>
                      <a:solidFill>
                        <a:sysClr val="windowText" lastClr="000000"/>
                      </a:solidFill>
                    </a:ln>
                  </a:rPr>
                  <a:t>Cola</a:t>
                </a:r>
                <a:endParaRPr lang="en-BE" sz="2000" dirty="0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EA53F7D-3249-4844-83E1-E601521C2F10}"/>
                  </a:ext>
                </a:extLst>
              </p:cNvPr>
              <p:cNvSpPr/>
              <p:nvPr/>
            </p:nvSpPr>
            <p:spPr>
              <a:xfrm>
                <a:off x="8010381" y="4674420"/>
                <a:ext cx="752475" cy="36512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ln>
                      <a:solidFill>
                        <a:sysClr val="windowText" lastClr="000000"/>
                      </a:solidFill>
                    </a:ln>
                  </a:rPr>
                  <a:t>Cola</a:t>
                </a:r>
                <a:endParaRPr lang="en-BE" sz="2000" dirty="0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C0C3BFC-4796-4246-9943-30317BC4ABA6}"/>
                </a:ext>
              </a:extLst>
            </p:cNvPr>
            <p:cNvGrpSpPr/>
            <p:nvPr/>
          </p:nvGrpSpPr>
          <p:grpSpPr>
            <a:xfrm>
              <a:off x="3650459" y="1520059"/>
              <a:ext cx="3381718" cy="3785366"/>
              <a:chOff x="2431259" y="3072634"/>
              <a:chExt cx="3381718" cy="378536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00BDEAA-FB2B-4DB1-B4B3-FEE6FCADC7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442" t="6749" r="61236" b="5063"/>
              <a:stretch/>
            </p:blipFill>
            <p:spPr>
              <a:xfrm>
                <a:off x="2431259" y="3081357"/>
                <a:ext cx="1110991" cy="3776643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44D5382-BEA4-477B-BC81-78BA699C79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812" t="6749" r="19318" b="5063"/>
              <a:stretch/>
            </p:blipFill>
            <p:spPr>
              <a:xfrm>
                <a:off x="3582143" y="3072634"/>
                <a:ext cx="1086258" cy="3776643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2851F0B-287E-443A-B5C0-1A0E381B25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91" t="3190" r="39021"/>
              <a:stretch/>
            </p:blipFill>
            <p:spPr>
              <a:xfrm>
                <a:off x="4715245" y="3118672"/>
                <a:ext cx="1097732" cy="3702011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EED41D5-F3CA-430F-87B4-607502F9F11F}"/>
                  </a:ext>
                </a:extLst>
              </p:cNvPr>
              <p:cNvSpPr/>
              <p:nvPr/>
            </p:nvSpPr>
            <p:spPr>
              <a:xfrm>
                <a:off x="2626596" y="4659330"/>
                <a:ext cx="752475" cy="365125"/>
              </a:xfrm>
              <a:prstGeom prst="rect">
                <a:avLst/>
              </a:prstGeom>
              <a:solidFill>
                <a:srgbClr val="BD212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ln>
                      <a:solidFill>
                        <a:sysClr val="windowText" lastClr="000000"/>
                      </a:solidFill>
                    </a:ln>
                  </a:rPr>
                  <a:t>Cola</a:t>
                </a:r>
                <a:endParaRPr lang="en-BE" sz="2000" b="1" dirty="0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30F9CAC-5293-42B8-92C7-C9A18C3AC66B}"/>
                  </a:ext>
                </a:extLst>
              </p:cNvPr>
              <p:cNvSpPr/>
              <p:nvPr/>
            </p:nvSpPr>
            <p:spPr>
              <a:xfrm>
                <a:off x="3789576" y="4659330"/>
                <a:ext cx="752475" cy="365125"/>
              </a:xfrm>
              <a:prstGeom prst="rect">
                <a:avLst/>
              </a:prstGeom>
              <a:solidFill>
                <a:srgbClr val="BD212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ln>
                      <a:solidFill>
                        <a:sysClr val="windowText" lastClr="000000"/>
                      </a:solidFill>
                    </a:ln>
                  </a:rPr>
                  <a:t>Cola</a:t>
                </a:r>
                <a:endParaRPr lang="en-BE" sz="2000" dirty="0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B4571EB-9FD8-4B84-BED0-BA22DB04A392}"/>
                  </a:ext>
                </a:extLst>
              </p:cNvPr>
              <p:cNvSpPr/>
              <p:nvPr/>
            </p:nvSpPr>
            <p:spPr>
              <a:xfrm>
                <a:off x="4897247" y="4641083"/>
                <a:ext cx="752475" cy="365125"/>
              </a:xfrm>
              <a:prstGeom prst="rect">
                <a:avLst/>
              </a:prstGeom>
              <a:solidFill>
                <a:srgbClr val="BD212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ln>
                      <a:solidFill>
                        <a:sysClr val="windowText" lastClr="000000"/>
                      </a:solidFill>
                    </a:ln>
                  </a:rPr>
                  <a:t>Cola</a:t>
                </a:r>
                <a:endParaRPr lang="en-BE" sz="2000" dirty="0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14983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62D04-DC7C-4ED5-A3B1-12D1B9B4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40" dirty="0"/>
              <a:t>Combinations with repetitions</a:t>
            </a:r>
            <a:endParaRPr lang="en-BE" spc="-14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4C0852-C794-47DA-9023-1A3A3402E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4950"/>
                <a:ext cx="10515600" cy="4672013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3200" dirty="0"/>
                  <a:t>How many ways are there to place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colored balls in a bag, when each ball can be of one of the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 err="1"/>
                  <a:t>colours</a:t>
                </a:r>
                <a:r>
                  <a:rPr lang="en-US" sz="3200" dirty="0"/>
                  <a:t>?</a:t>
                </a:r>
              </a:p>
              <a:p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  <a:p>
                <a:endParaRPr lang="en-BE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4C0852-C794-47DA-9023-1A3A3402E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4950"/>
                <a:ext cx="10515600" cy="4672013"/>
              </a:xfrm>
              <a:blipFill>
                <a:blip r:embed="rId2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E689B-9E58-4F2B-92E4-7C191FD2A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A7EBC-AB2E-4218-ACDA-95895BEFB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7161873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E0E8AC-35F5-4CD6-A2AE-2F4EA930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arrangements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4950"/>
                <a:ext cx="10515600" cy="4672013"/>
              </a:xfrm>
            </p:spPr>
            <p:txBody>
              <a:bodyPr/>
              <a:lstStyle/>
              <a:p>
                <a:r>
                  <a:rPr lang="en-US" dirty="0"/>
                  <a:t>Imagine you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objects. How can you arrange them?</a:t>
                </a:r>
                <a:endParaRPr lang="en-B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4950"/>
                <a:ext cx="10515600" cy="4672013"/>
              </a:xfrm>
              <a:blipFill>
                <a:blip r:embed="rId2"/>
                <a:stretch>
                  <a:fillRect l="-1043" t="-235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1B4AD-8BAB-434B-BF47-1B00ED48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919A6-1E8C-4928-81BB-783E91F1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141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4491098"/>
                  </p:ext>
                </p:extLst>
              </p:nvPr>
            </p:nvGraphicFramePr>
            <p:xfrm>
              <a:off x="1171574" y="2028826"/>
              <a:ext cx="10115550" cy="426501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85000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4230051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4000499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615192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WITH </a:t>
                          </a:r>
                          <a:b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REPETITIONS</a:t>
                          </a:r>
                          <a:endParaRPr lang="en-BE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2402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1" dirty="0">
                              <a:solidFill>
                                <a:srgbClr val="C00000"/>
                              </a:solidFill>
                            </a:rPr>
                            <a:t>PERMUTATIONS</a:t>
                          </a:r>
                          <a:r>
                            <a:rPr lang="en-US" sz="2400" b="0" i="1" baseline="0" dirty="0">
                              <a:solidFill>
                                <a:srgbClr val="C00000"/>
                              </a:solidFill>
                            </a:rPr>
                            <a:t> </a:t>
                          </a:r>
                          <a:br>
                            <a:rPr lang="en-US" sz="2400" b="0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sz="2400" b="0" dirty="0"/>
                            <a:t>Seating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people</a:t>
                          </a:r>
                          <a:r>
                            <a:rPr lang="en-US" sz="2400" b="0" baseline="0" dirty="0"/>
                            <a:t> </a:t>
                          </a:r>
                          <a:r>
                            <a:rPr lang="en-US" sz="2400" b="0" dirty="0"/>
                            <a:t>in a row</a:t>
                          </a:r>
                          <a:br>
                            <a:rPr lang="en-US" sz="2400" b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1" dirty="0">
                              <a:solidFill>
                                <a:srgbClr val="BD2121"/>
                              </a:solidFill>
                            </a:rPr>
                            <a:t>TUPLES</a:t>
                          </a:r>
                          <a:b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Counting different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-bit strings are there?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BE" sz="2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8211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1" dirty="0">
                              <a:solidFill>
                                <a:srgbClr val="C00000"/>
                              </a:solidFill>
                            </a:rPr>
                            <a:t>COMBINATIONS</a:t>
                          </a:r>
                        </a:p>
                        <a:p>
                          <a:pPr algn="ctr"/>
                          <a:r>
                            <a:rPr lang="en-US" sz="2400" b="0" dirty="0"/>
                            <a:t>Choosing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2400" b="0" dirty="0"/>
                            <a:t> out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different candies in a</a:t>
                          </a:r>
                          <a:r>
                            <a:rPr lang="en-US" sz="2400" b="0" baseline="0" dirty="0"/>
                            <a:t> bag</a:t>
                          </a:r>
                          <a:br>
                            <a:rPr lang="en-US" sz="2400" b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BD212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rgbClr val="BD212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1" dirty="0">
                              <a:solidFill>
                                <a:srgbClr val="C00000"/>
                              </a:solidFill>
                            </a:rPr>
                            <a:t>COMBINATIONS </a:t>
                          </a:r>
                          <a:br>
                            <a:rPr lang="en-US" sz="2400" b="0" i="1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sz="2400" b="0" i="1" dirty="0">
                              <a:solidFill>
                                <a:srgbClr val="C00000"/>
                              </a:solidFill>
                            </a:rPr>
                            <a:t>with repetitions</a:t>
                          </a:r>
                        </a:p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Distributing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identical candies among</a:t>
                          </a:r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kids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BD212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−1, 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BE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4491098"/>
                  </p:ext>
                </p:extLst>
              </p:nvPr>
            </p:nvGraphicFramePr>
            <p:xfrm>
              <a:off x="1171574" y="2028826"/>
              <a:ext cx="10115550" cy="426501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85000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4230051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4000499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779940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WITH </a:t>
                          </a:r>
                          <a:b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REPETITIONS</a:t>
                          </a:r>
                          <a:endParaRPr lang="en-BE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541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44604" t="-51969" r="-94676" b="-1263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53201" t="-51969" r="-305" b="-1263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943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44604" t="-121003" r="-94676" b="-6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53201" t="-121003" r="-305" b="-6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9054843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9A359-63E1-41FC-8AD7-828D7C5D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13775-04EE-4B69-950D-082C06F364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 how many ways can we place 20 books on 5 bookshelves? </a:t>
                </a:r>
                <a:br>
                  <a:rPr lang="en-US" dirty="0"/>
                </a:br>
                <a:r>
                  <a:rPr lang="en-US" dirty="0"/>
                  <a:t>Each shelf can accommodate from 0 to 20 books.</a:t>
                </a:r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bookshelves = “</a:t>
                </a:r>
                <a:r>
                  <a:rPr lang="en-US" dirty="0" err="1">
                    <a:solidFill>
                      <a:schemeClr val="bg1"/>
                    </a:solidFill>
                  </a:rPr>
                  <a:t>colours</a:t>
                </a:r>
                <a:r>
                  <a:rPr lang="en-US" dirty="0">
                    <a:solidFill>
                      <a:schemeClr val="bg1"/>
                    </a:solidFill>
                  </a:rPr>
                  <a:t>”, “categories”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books = “balls”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We need to assign </a:t>
                </a:r>
                <a:r>
                  <a:rPr lang="en-US" dirty="0" err="1">
                    <a:solidFill>
                      <a:schemeClr val="bg1"/>
                    </a:solidFill>
                  </a:rPr>
                  <a:t>colours</a:t>
                </a:r>
                <a:r>
                  <a:rPr lang="en-US" dirty="0">
                    <a:solidFill>
                      <a:schemeClr val="bg1"/>
                    </a:solidFill>
                  </a:rPr>
                  <a:t> to the balls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endParaRPr lang="en-US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24,4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24!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4!20!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=10626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13775-04EE-4B69-950D-082C06F364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CE5D6-FB92-4D64-84CD-FC1B11CBD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E50F6-CD08-4E87-B5CA-313DB571D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36893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9A359-63E1-41FC-8AD7-828D7C5D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13775-04EE-4B69-950D-082C06F364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 how many ways can we place 20 books on 5 bookshelves? </a:t>
                </a:r>
                <a:br>
                  <a:rPr lang="en-US" dirty="0"/>
                </a:br>
                <a:r>
                  <a:rPr lang="en-US" dirty="0"/>
                  <a:t>Each shelf can accommodate from 0 to 20 books.</a:t>
                </a:r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bookshelves = “</a:t>
                </a:r>
                <a:r>
                  <a:rPr lang="en-US" dirty="0" err="1"/>
                  <a:t>colours</a:t>
                </a:r>
                <a:r>
                  <a:rPr lang="en-US" dirty="0"/>
                  <a:t>”, “categories”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books = “balls”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We need to assign </a:t>
                </a:r>
                <a:r>
                  <a:rPr lang="en-US" dirty="0" err="1">
                    <a:solidFill>
                      <a:schemeClr val="bg1"/>
                    </a:solidFill>
                  </a:rPr>
                  <a:t>colours</a:t>
                </a:r>
                <a:r>
                  <a:rPr lang="en-US" dirty="0">
                    <a:solidFill>
                      <a:schemeClr val="bg1"/>
                    </a:solidFill>
                  </a:rPr>
                  <a:t> to the balls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endParaRPr lang="en-US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24,4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24!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4!20!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=10626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13775-04EE-4B69-950D-082C06F364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CE5D6-FB92-4D64-84CD-FC1B11CBD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E50F6-CD08-4E87-B5CA-313DB571D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6621101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9A359-63E1-41FC-8AD7-828D7C5D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13775-04EE-4B69-950D-082C06F364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 how many ways can we place 20 books on 5 bookshelves? </a:t>
                </a:r>
                <a:br>
                  <a:rPr lang="en-US" dirty="0"/>
                </a:br>
                <a:r>
                  <a:rPr lang="en-US" dirty="0"/>
                  <a:t>Each shelf can accommodate from 0 to 20 books.</a:t>
                </a:r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bookshelves = “</a:t>
                </a:r>
                <a:r>
                  <a:rPr lang="en-US" dirty="0" err="1"/>
                  <a:t>colours</a:t>
                </a:r>
                <a:r>
                  <a:rPr lang="en-US" dirty="0"/>
                  <a:t>”, “categories”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books = “balls”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We need to assign </a:t>
                </a:r>
                <a:r>
                  <a:rPr lang="en-US" dirty="0" err="1">
                    <a:solidFill>
                      <a:schemeClr val="bg1"/>
                    </a:solidFill>
                  </a:rPr>
                  <a:t>colours</a:t>
                </a:r>
                <a:r>
                  <a:rPr lang="en-US" dirty="0">
                    <a:solidFill>
                      <a:schemeClr val="bg1"/>
                    </a:solidFill>
                  </a:rPr>
                  <a:t> to the balls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endParaRPr lang="en-US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24,4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24!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4!20!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=10626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13775-04EE-4B69-950D-082C06F364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CE5D6-FB92-4D64-84CD-FC1B11CBD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E50F6-CD08-4E87-B5CA-313DB571D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1213810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9A359-63E1-41FC-8AD7-828D7C5D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13775-04EE-4B69-950D-082C06F364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 how many ways can we place 20 books on 5 bookshelves? </a:t>
                </a:r>
                <a:br>
                  <a:rPr lang="en-US" dirty="0"/>
                </a:br>
                <a:r>
                  <a:rPr lang="en-US" dirty="0"/>
                  <a:t>Each shelf can accommodate from 0 to 20 books.</a:t>
                </a:r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bookshelves = “</a:t>
                </a:r>
                <a:r>
                  <a:rPr lang="en-US" dirty="0" err="1"/>
                  <a:t>colours</a:t>
                </a:r>
                <a:r>
                  <a:rPr lang="en-US" dirty="0"/>
                  <a:t>”, “categories”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books = “balls”</a:t>
                </a:r>
              </a:p>
              <a:p>
                <a:r>
                  <a:rPr lang="en-US" dirty="0"/>
                  <a:t>We need to assign </a:t>
                </a:r>
                <a:r>
                  <a:rPr lang="en-US" dirty="0" err="1"/>
                  <a:t>colours</a:t>
                </a:r>
                <a:r>
                  <a:rPr lang="en-US" dirty="0"/>
                  <a:t> to the balls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endParaRPr lang="en-US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24,4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24!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4!20!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=10626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13775-04EE-4B69-950D-082C06F364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CE5D6-FB92-4D64-84CD-FC1B11CBD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E50F6-CD08-4E87-B5CA-313DB571D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145</a:t>
            </a:fld>
            <a:endParaRPr lang="en-BE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EE2D8AC-E96A-4A75-AD8B-11B3912B4AE3}"/>
              </a:ext>
            </a:extLst>
          </p:cNvPr>
          <p:cNvGrpSpPr/>
          <p:nvPr/>
        </p:nvGrpSpPr>
        <p:grpSpPr>
          <a:xfrm>
            <a:off x="1875227" y="4633913"/>
            <a:ext cx="8441546" cy="561976"/>
            <a:chOff x="1875227" y="4633913"/>
            <a:chExt cx="8441546" cy="5619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66D7B76-3F47-40FF-BB70-5166384FD667}"/>
                </a:ext>
              </a:extLst>
            </p:cNvPr>
            <p:cNvGrpSpPr/>
            <p:nvPr/>
          </p:nvGrpSpPr>
          <p:grpSpPr>
            <a:xfrm>
              <a:off x="1875227" y="4633913"/>
              <a:ext cx="8441546" cy="561976"/>
              <a:chOff x="1269204" y="3281363"/>
              <a:chExt cx="8441546" cy="561976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08C1432-D1D0-493F-8ADF-8B51104B07E0}"/>
                  </a:ext>
                </a:extLst>
              </p:cNvPr>
              <p:cNvSpPr/>
              <p:nvPr/>
            </p:nvSpPr>
            <p:spPr>
              <a:xfrm>
                <a:off x="1269204" y="3429000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8C0217B-E7CB-4A7E-8322-F618DBD33E13}"/>
                  </a:ext>
                </a:extLst>
              </p:cNvPr>
              <p:cNvSpPr/>
              <p:nvPr/>
            </p:nvSpPr>
            <p:spPr>
              <a:xfrm>
                <a:off x="1700211" y="3429001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A2A1C6-5B9E-4B46-9C5D-81CD7D02FA85}"/>
                  </a:ext>
                </a:extLst>
              </p:cNvPr>
              <p:cNvSpPr/>
              <p:nvPr/>
            </p:nvSpPr>
            <p:spPr>
              <a:xfrm>
                <a:off x="2131218" y="3429000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4189C4D-9C1C-485F-BE7C-92B47BB8EC8C}"/>
                  </a:ext>
                </a:extLst>
              </p:cNvPr>
              <p:cNvSpPr/>
              <p:nvPr/>
            </p:nvSpPr>
            <p:spPr>
              <a:xfrm>
                <a:off x="2562225" y="3429001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BBB53AD-1403-4547-9140-49F286632859}"/>
                  </a:ext>
                </a:extLst>
              </p:cNvPr>
              <p:cNvSpPr/>
              <p:nvPr/>
            </p:nvSpPr>
            <p:spPr>
              <a:xfrm>
                <a:off x="2993232" y="3429000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4CB2ABE-9726-4271-80DD-32852410875D}"/>
                  </a:ext>
                </a:extLst>
              </p:cNvPr>
              <p:cNvSpPr/>
              <p:nvPr/>
            </p:nvSpPr>
            <p:spPr>
              <a:xfrm>
                <a:off x="3424239" y="3429001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42EF15C-8058-4939-A34C-1813624D7A9F}"/>
                  </a:ext>
                </a:extLst>
              </p:cNvPr>
              <p:cNvSpPr/>
              <p:nvPr/>
            </p:nvSpPr>
            <p:spPr>
              <a:xfrm>
                <a:off x="3855246" y="3429000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C6DE776-74EC-4346-A1E6-EC1D47612882}"/>
                  </a:ext>
                </a:extLst>
              </p:cNvPr>
              <p:cNvSpPr/>
              <p:nvPr/>
            </p:nvSpPr>
            <p:spPr>
              <a:xfrm>
                <a:off x="4286253" y="3429001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86744B4-1231-4725-84C1-0F38F0251702}"/>
                  </a:ext>
                </a:extLst>
              </p:cNvPr>
              <p:cNvSpPr/>
              <p:nvPr/>
            </p:nvSpPr>
            <p:spPr>
              <a:xfrm>
                <a:off x="4717260" y="3429000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79F4E8D-0529-41CB-A094-8A8F41496589}"/>
                  </a:ext>
                </a:extLst>
              </p:cNvPr>
              <p:cNvSpPr/>
              <p:nvPr/>
            </p:nvSpPr>
            <p:spPr>
              <a:xfrm>
                <a:off x="5148267" y="3429001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B628CC9-4E07-4C4F-A508-05CF0CF89C9A}"/>
                  </a:ext>
                </a:extLst>
              </p:cNvPr>
              <p:cNvSpPr/>
              <p:nvPr/>
            </p:nvSpPr>
            <p:spPr>
              <a:xfrm>
                <a:off x="5579274" y="3429000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DE77B41-D18D-46EE-99FC-3D5B6CC0774D}"/>
                  </a:ext>
                </a:extLst>
              </p:cNvPr>
              <p:cNvSpPr/>
              <p:nvPr/>
            </p:nvSpPr>
            <p:spPr>
              <a:xfrm>
                <a:off x="6010281" y="3429001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1C325E8-29D7-4459-87CB-5500039344CC}"/>
                  </a:ext>
                </a:extLst>
              </p:cNvPr>
              <p:cNvSpPr/>
              <p:nvPr/>
            </p:nvSpPr>
            <p:spPr>
              <a:xfrm>
                <a:off x="6441288" y="3429000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1B49B88-83A9-4EF3-BF33-253C73C03B2C}"/>
                  </a:ext>
                </a:extLst>
              </p:cNvPr>
              <p:cNvSpPr/>
              <p:nvPr/>
            </p:nvSpPr>
            <p:spPr>
              <a:xfrm>
                <a:off x="6872295" y="3429001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79BF597-3B7B-4C77-8BF5-A8938ACA68B0}"/>
                  </a:ext>
                </a:extLst>
              </p:cNvPr>
              <p:cNvSpPr/>
              <p:nvPr/>
            </p:nvSpPr>
            <p:spPr>
              <a:xfrm>
                <a:off x="7303302" y="3429000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6BC3CF9-19D0-4478-921A-0DB742AB5FEA}"/>
                  </a:ext>
                </a:extLst>
              </p:cNvPr>
              <p:cNvSpPr/>
              <p:nvPr/>
            </p:nvSpPr>
            <p:spPr>
              <a:xfrm>
                <a:off x="7734309" y="3429001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22BAA5E-8ED4-4B05-9E99-13A3576EC970}"/>
                  </a:ext>
                </a:extLst>
              </p:cNvPr>
              <p:cNvSpPr/>
              <p:nvPr/>
            </p:nvSpPr>
            <p:spPr>
              <a:xfrm>
                <a:off x="8165316" y="3429000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44705E5-C307-478D-983E-03064873F0DC}"/>
                  </a:ext>
                </a:extLst>
              </p:cNvPr>
              <p:cNvSpPr/>
              <p:nvPr/>
            </p:nvSpPr>
            <p:spPr>
              <a:xfrm>
                <a:off x="8596323" y="3429001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FAC718C-4FFF-4CD3-9C1D-1FA32A5D9B1D}"/>
                  </a:ext>
                </a:extLst>
              </p:cNvPr>
              <p:cNvSpPr/>
              <p:nvPr/>
            </p:nvSpPr>
            <p:spPr>
              <a:xfrm>
                <a:off x="9027330" y="3429000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F5037B0-E646-4932-B49C-7A7EEC3FEE13}"/>
                  </a:ext>
                </a:extLst>
              </p:cNvPr>
              <p:cNvSpPr/>
              <p:nvPr/>
            </p:nvSpPr>
            <p:spPr>
              <a:xfrm>
                <a:off x="9458337" y="3429001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2B329F-4A38-45F9-8AA5-4753E432FDB7}"/>
                  </a:ext>
                </a:extLst>
              </p:cNvPr>
              <p:cNvCxnSpPr/>
              <p:nvPr/>
            </p:nvCxnSpPr>
            <p:spPr>
              <a:xfrm>
                <a:off x="2047875" y="3281363"/>
                <a:ext cx="0" cy="55245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6E2DA48-2506-4D1A-8B00-86F3306B44DA}"/>
                  </a:ext>
                </a:extLst>
              </p:cNvPr>
              <p:cNvCxnSpPr/>
              <p:nvPr/>
            </p:nvCxnSpPr>
            <p:spPr>
              <a:xfrm>
                <a:off x="3781425" y="3290889"/>
                <a:ext cx="0" cy="55245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AE58DF7-3121-4BDC-B13E-3F5B02A20D7E}"/>
                  </a:ext>
                </a:extLst>
              </p:cNvPr>
              <p:cNvCxnSpPr/>
              <p:nvPr/>
            </p:nvCxnSpPr>
            <p:spPr>
              <a:xfrm>
                <a:off x="7658100" y="3290889"/>
                <a:ext cx="0" cy="55245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475A7F0-6F1D-4FA2-BF9E-B47E2B048EC1}"/>
                </a:ext>
              </a:extLst>
            </p:cNvPr>
            <p:cNvCxnSpPr/>
            <p:nvPr/>
          </p:nvCxnSpPr>
          <p:spPr>
            <a:xfrm>
              <a:off x="9978623" y="4643439"/>
              <a:ext cx="0" cy="55245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747974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9A359-63E1-41FC-8AD7-828D7C5D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13775-04EE-4B69-950D-082C06F364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 how many ways can we place 20 books on 5 bookshelves? </a:t>
                </a:r>
                <a:br>
                  <a:rPr lang="en-US" dirty="0"/>
                </a:br>
                <a:r>
                  <a:rPr lang="en-US" dirty="0"/>
                  <a:t>Each shelf can accommodate from 0 to 20 books.</a:t>
                </a:r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bookshelves = “</a:t>
                </a:r>
                <a:r>
                  <a:rPr lang="en-US" dirty="0" err="1"/>
                  <a:t>colours</a:t>
                </a:r>
                <a:r>
                  <a:rPr lang="en-US" dirty="0"/>
                  <a:t>”, “categories”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books = “balls”</a:t>
                </a:r>
              </a:p>
              <a:p>
                <a:r>
                  <a:rPr lang="en-US" dirty="0"/>
                  <a:t>We need to assign </a:t>
                </a:r>
                <a:r>
                  <a:rPr lang="en-US" dirty="0" err="1"/>
                  <a:t>colours</a:t>
                </a:r>
                <a:r>
                  <a:rPr lang="en-US" dirty="0"/>
                  <a:t> to the balls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endParaRPr lang="en-US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24,4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24!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4!20!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=10626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13775-04EE-4B69-950D-082C06F364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CE5D6-FB92-4D64-84CD-FC1B11CBD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E50F6-CD08-4E87-B5CA-313DB571D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146</a:t>
            </a:fld>
            <a:endParaRPr lang="en-BE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EE2D8AC-E96A-4A75-AD8B-11B3912B4AE3}"/>
              </a:ext>
            </a:extLst>
          </p:cNvPr>
          <p:cNvGrpSpPr/>
          <p:nvPr/>
        </p:nvGrpSpPr>
        <p:grpSpPr>
          <a:xfrm>
            <a:off x="1875227" y="4633913"/>
            <a:ext cx="8441546" cy="561976"/>
            <a:chOff x="1875227" y="4633913"/>
            <a:chExt cx="8441546" cy="5619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66D7B76-3F47-40FF-BB70-5166384FD667}"/>
                </a:ext>
              </a:extLst>
            </p:cNvPr>
            <p:cNvGrpSpPr/>
            <p:nvPr/>
          </p:nvGrpSpPr>
          <p:grpSpPr>
            <a:xfrm>
              <a:off x="1875227" y="4633913"/>
              <a:ext cx="8441546" cy="561976"/>
              <a:chOff x="1269204" y="3281363"/>
              <a:chExt cx="8441546" cy="561976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08C1432-D1D0-493F-8ADF-8B51104B07E0}"/>
                  </a:ext>
                </a:extLst>
              </p:cNvPr>
              <p:cNvSpPr/>
              <p:nvPr/>
            </p:nvSpPr>
            <p:spPr>
              <a:xfrm>
                <a:off x="1269204" y="3429000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8C0217B-E7CB-4A7E-8322-F618DBD33E13}"/>
                  </a:ext>
                </a:extLst>
              </p:cNvPr>
              <p:cNvSpPr/>
              <p:nvPr/>
            </p:nvSpPr>
            <p:spPr>
              <a:xfrm>
                <a:off x="1700211" y="3429001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A2A1C6-5B9E-4B46-9C5D-81CD7D02FA85}"/>
                  </a:ext>
                </a:extLst>
              </p:cNvPr>
              <p:cNvSpPr/>
              <p:nvPr/>
            </p:nvSpPr>
            <p:spPr>
              <a:xfrm>
                <a:off x="2131218" y="3429000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4189C4D-9C1C-485F-BE7C-92B47BB8EC8C}"/>
                  </a:ext>
                </a:extLst>
              </p:cNvPr>
              <p:cNvSpPr/>
              <p:nvPr/>
            </p:nvSpPr>
            <p:spPr>
              <a:xfrm>
                <a:off x="2562225" y="3429001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BBB53AD-1403-4547-9140-49F286632859}"/>
                  </a:ext>
                </a:extLst>
              </p:cNvPr>
              <p:cNvSpPr/>
              <p:nvPr/>
            </p:nvSpPr>
            <p:spPr>
              <a:xfrm>
                <a:off x="2993232" y="3429000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4CB2ABE-9726-4271-80DD-32852410875D}"/>
                  </a:ext>
                </a:extLst>
              </p:cNvPr>
              <p:cNvSpPr/>
              <p:nvPr/>
            </p:nvSpPr>
            <p:spPr>
              <a:xfrm>
                <a:off x="3424239" y="3429001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42EF15C-8058-4939-A34C-1813624D7A9F}"/>
                  </a:ext>
                </a:extLst>
              </p:cNvPr>
              <p:cNvSpPr/>
              <p:nvPr/>
            </p:nvSpPr>
            <p:spPr>
              <a:xfrm>
                <a:off x="3855246" y="3429000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C6DE776-74EC-4346-A1E6-EC1D47612882}"/>
                  </a:ext>
                </a:extLst>
              </p:cNvPr>
              <p:cNvSpPr/>
              <p:nvPr/>
            </p:nvSpPr>
            <p:spPr>
              <a:xfrm>
                <a:off x="4286253" y="3429001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86744B4-1231-4725-84C1-0F38F0251702}"/>
                  </a:ext>
                </a:extLst>
              </p:cNvPr>
              <p:cNvSpPr/>
              <p:nvPr/>
            </p:nvSpPr>
            <p:spPr>
              <a:xfrm>
                <a:off x="4717260" y="3429000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79F4E8D-0529-41CB-A094-8A8F41496589}"/>
                  </a:ext>
                </a:extLst>
              </p:cNvPr>
              <p:cNvSpPr/>
              <p:nvPr/>
            </p:nvSpPr>
            <p:spPr>
              <a:xfrm>
                <a:off x="5148267" y="3429001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B628CC9-4E07-4C4F-A508-05CF0CF89C9A}"/>
                  </a:ext>
                </a:extLst>
              </p:cNvPr>
              <p:cNvSpPr/>
              <p:nvPr/>
            </p:nvSpPr>
            <p:spPr>
              <a:xfrm>
                <a:off x="5579274" y="3429000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DE77B41-D18D-46EE-99FC-3D5B6CC0774D}"/>
                  </a:ext>
                </a:extLst>
              </p:cNvPr>
              <p:cNvSpPr/>
              <p:nvPr/>
            </p:nvSpPr>
            <p:spPr>
              <a:xfrm>
                <a:off x="6010281" y="3429001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1C325E8-29D7-4459-87CB-5500039344CC}"/>
                  </a:ext>
                </a:extLst>
              </p:cNvPr>
              <p:cNvSpPr/>
              <p:nvPr/>
            </p:nvSpPr>
            <p:spPr>
              <a:xfrm>
                <a:off x="6441288" y="3429000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1B49B88-83A9-4EF3-BF33-253C73C03B2C}"/>
                  </a:ext>
                </a:extLst>
              </p:cNvPr>
              <p:cNvSpPr/>
              <p:nvPr/>
            </p:nvSpPr>
            <p:spPr>
              <a:xfrm>
                <a:off x="6872295" y="3429001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79BF597-3B7B-4C77-8BF5-A8938ACA68B0}"/>
                  </a:ext>
                </a:extLst>
              </p:cNvPr>
              <p:cNvSpPr/>
              <p:nvPr/>
            </p:nvSpPr>
            <p:spPr>
              <a:xfrm>
                <a:off x="7303302" y="3429000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6BC3CF9-19D0-4478-921A-0DB742AB5FEA}"/>
                  </a:ext>
                </a:extLst>
              </p:cNvPr>
              <p:cNvSpPr/>
              <p:nvPr/>
            </p:nvSpPr>
            <p:spPr>
              <a:xfrm>
                <a:off x="7734309" y="3429001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22BAA5E-8ED4-4B05-9E99-13A3576EC970}"/>
                  </a:ext>
                </a:extLst>
              </p:cNvPr>
              <p:cNvSpPr/>
              <p:nvPr/>
            </p:nvSpPr>
            <p:spPr>
              <a:xfrm>
                <a:off x="8165316" y="3429000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44705E5-C307-478D-983E-03064873F0DC}"/>
                  </a:ext>
                </a:extLst>
              </p:cNvPr>
              <p:cNvSpPr/>
              <p:nvPr/>
            </p:nvSpPr>
            <p:spPr>
              <a:xfrm>
                <a:off x="8596323" y="3429001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FAC718C-4FFF-4CD3-9C1D-1FA32A5D9B1D}"/>
                  </a:ext>
                </a:extLst>
              </p:cNvPr>
              <p:cNvSpPr/>
              <p:nvPr/>
            </p:nvSpPr>
            <p:spPr>
              <a:xfrm>
                <a:off x="9027330" y="3429000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F5037B0-E646-4932-B49C-7A7EEC3FEE13}"/>
                  </a:ext>
                </a:extLst>
              </p:cNvPr>
              <p:cNvSpPr/>
              <p:nvPr/>
            </p:nvSpPr>
            <p:spPr>
              <a:xfrm>
                <a:off x="9458337" y="3429001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2B329F-4A38-45F9-8AA5-4753E432FDB7}"/>
                  </a:ext>
                </a:extLst>
              </p:cNvPr>
              <p:cNvCxnSpPr/>
              <p:nvPr/>
            </p:nvCxnSpPr>
            <p:spPr>
              <a:xfrm>
                <a:off x="2047875" y="3281363"/>
                <a:ext cx="0" cy="55245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6E2DA48-2506-4D1A-8B00-86F3306B44DA}"/>
                  </a:ext>
                </a:extLst>
              </p:cNvPr>
              <p:cNvCxnSpPr/>
              <p:nvPr/>
            </p:nvCxnSpPr>
            <p:spPr>
              <a:xfrm>
                <a:off x="3781425" y="3290889"/>
                <a:ext cx="0" cy="55245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AE58DF7-3121-4BDC-B13E-3F5B02A20D7E}"/>
                  </a:ext>
                </a:extLst>
              </p:cNvPr>
              <p:cNvCxnSpPr/>
              <p:nvPr/>
            </p:nvCxnSpPr>
            <p:spPr>
              <a:xfrm>
                <a:off x="7658100" y="3290889"/>
                <a:ext cx="0" cy="55245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475A7F0-6F1D-4FA2-BF9E-B47E2B048EC1}"/>
                </a:ext>
              </a:extLst>
            </p:cNvPr>
            <p:cNvCxnSpPr/>
            <p:nvPr/>
          </p:nvCxnSpPr>
          <p:spPr>
            <a:xfrm>
              <a:off x="9978623" y="4643439"/>
              <a:ext cx="0" cy="55245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363282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9A359-63E1-41FC-8AD7-828D7C5D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13775-04EE-4B69-950D-082C06F364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 how many ways can we place 20 books on 5 bookshelves? </a:t>
                </a:r>
                <a:br>
                  <a:rPr lang="en-US" dirty="0"/>
                </a:br>
                <a:r>
                  <a:rPr lang="en-US" dirty="0"/>
                  <a:t>Each shelf can accommodate from 0 to 20 books.</a:t>
                </a:r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bookshelves = “</a:t>
                </a:r>
                <a:r>
                  <a:rPr lang="en-US" dirty="0" err="1"/>
                  <a:t>colours</a:t>
                </a:r>
                <a:r>
                  <a:rPr lang="en-US" dirty="0"/>
                  <a:t>”, “categories”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books = “balls”</a:t>
                </a:r>
              </a:p>
              <a:p>
                <a:r>
                  <a:rPr lang="en-US" dirty="0"/>
                  <a:t>We need to assign </a:t>
                </a:r>
                <a:r>
                  <a:rPr lang="en-US" dirty="0" err="1"/>
                  <a:t>colours</a:t>
                </a:r>
                <a:r>
                  <a:rPr lang="en-US" dirty="0"/>
                  <a:t> to the balls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endParaRPr lang="en-US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24,4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24!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4!20!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=10626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13775-04EE-4B69-950D-082C06F364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CE5D6-FB92-4D64-84CD-FC1B11CBD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E50F6-CD08-4E87-B5CA-313DB571D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147</a:t>
            </a:fld>
            <a:endParaRPr lang="en-BE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EE2D8AC-E96A-4A75-AD8B-11B3912B4AE3}"/>
              </a:ext>
            </a:extLst>
          </p:cNvPr>
          <p:cNvGrpSpPr/>
          <p:nvPr/>
        </p:nvGrpSpPr>
        <p:grpSpPr>
          <a:xfrm>
            <a:off x="1875227" y="4633913"/>
            <a:ext cx="8441546" cy="561976"/>
            <a:chOff x="1875227" y="4633913"/>
            <a:chExt cx="8441546" cy="5619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66D7B76-3F47-40FF-BB70-5166384FD667}"/>
                </a:ext>
              </a:extLst>
            </p:cNvPr>
            <p:cNvGrpSpPr/>
            <p:nvPr/>
          </p:nvGrpSpPr>
          <p:grpSpPr>
            <a:xfrm>
              <a:off x="1875227" y="4633913"/>
              <a:ext cx="8441546" cy="561976"/>
              <a:chOff x="1269204" y="3281363"/>
              <a:chExt cx="8441546" cy="561976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08C1432-D1D0-493F-8ADF-8B51104B07E0}"/>
                  </a:ext>
                </a:extLst>
              </p:cNvPr>
              <p:cNvSpPr/>
              <p:nvPr/>
            </p:nvSpPr>
            <p:spPr>
              <a:xfrm>
                <a:off x="1269204" y="3429000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8C0217B-E7CB-4A7E-8322-F618DBD33E13}"/>
                  </a:ext>
                </a:extLst>
              </p:cNvPr>
              <p:cNvSpPr/>
              <p:nvPr/>
            </p:nvSpPr>
            <p:spPr>
              <a:xfrm>
                <a:off x="1700211" y="3429001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A2A1C6-5B9E-4B46-9C5D-81CD7D02FA85}"/>
                  </a:ext>
                </a:extLst>
              </p:cNvPr>
              <p:cNvSpPr/>
              <p:nvPr/>
            </p:nvSpPr>
            <p:spPr>
              <a:xfrm>
                <a:off x="2131218" y="3429000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4189C4D-9C1C-485F-BE7C-92B47BB8EC8C}"/>
                  </a:ext>
                </a:extLst>
              </p:cNvPr>
              <p:cNvSpPr/>
              <p:nvPr/>
            </p:nvSpPr>
            <p:spPr>
              <a:xfrm>
                <a:off x="2562225" y="3429001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BBB53AD-1403-4547-9140-49F286632859}"/>
                  </a:ext>
                </a:extLst>
              </p:cNvPr>
              <p:cNvSpPr/>
              <p:nvPr/>
            </p:nvSpPr>
            <p:spPr>
              <a:xfrm>
                <a:off x="2993232" y="3429000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4CB2ABE-9726-4271-80DD-32852410875D}"/>
                  </a:ext>
                </a:extLst>
              </p:cNvPr>
              <p:cNvSpPr/>
              <p:nvPr/>
            </p:nvSpPr>
            <p:spPr>
              <a:xfrm>
                <a:off x="3424239" y="3429001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42EF15C-8058-4939-A34C-1813624D7A9F}"/>
                  </a:ext>
                </a:extLst>
              </p:cNvPr>
              <p:cNvSpPr/>
              <p:nvPr/>
            </p:nvSpPr>
            <p:spPr>
              <a:xfrm>
                <a:off x="3855246" y="3429000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C6DE776-74EC-4346-A1E6-EC1D47612882}"/>
                  </a:ext>
                </a:extLst>
              </p:cNvPr>
              <p:cNvSpPr/>
              <p:nvPr/>
            </p:nvSpPr>
            <p:spPr>
              <a:xfrm>
                <a:off x="4286253" y="3429001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86744B4-1231-4725-84C1-0F38F0251702}"/>
                  </a:ext>
                </a:extLst>
              </p:cNvPr>
              <p:cNvSpPr/>
              <p:nvPr/>
            </p:nvSpPr>
            <p:spPr>
              <a:xfrm>
                <a:off x="4717260" y="3429000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79F4E8D-0529-41CB-A094-8A8F41496589}"/>
                  </a:ext>
                </a:extLst>
              </p:cNvPr>
              <p:cNvSpPr/>
              <p:nvPr/>
            </p:nvSpPr>
            <p:spPr>
              <a:xfrm>
                <a:off x="5148267" y="3429001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B628CC9-4E07-4C4F-A508-05CF0CF89C9A}"/>
                  </a:ext>
                </a:extLst>
              </p:cNvPr>
              <p:cNvSpPr/>
              <p:nvPr/>
            </p:nvSpPr>
            <p:spPr>
              <a:xfrm>
                <a:off x="5579274" y="3429000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DE77B41-D18D-46EE-99FC-3D5B6CC0774D}"/>
                  </a:ext>
                </a:extLst>
              </p:cNvPr>
              <p:cNvSpPr/>
              <p:nvPr/>
            </p:nvSpPr>
            <p:spPr>
              <a:xfrm>
                <a:off x="6010281" y="3429001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1C325E8-29D7-4459-87CB-5500039344CC}"/>
                  </a:ext>
                </a:extLst>
              </p:cNvPr>
              <p:cNvSpPr/>
              <p:nvPr/>
            </p:nvSpPr>
            <p:spPr>
              <a:xfrm>
                <a:off x="6441288" y="3429000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1B49B88-83A9-4EF3-BF33-253C73C03B2C}"/>
                  </a:ext>
                </a:extLst>
              </p:cNvPr>
              <p:cNvSpPr/>
              <p:nvPr/>
            </p:nvSpPr>
            <p:spPr>
              <a:xfrm>
                <a:off x="6872295" y="3429001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79BF597-3B7B-4C77-8BF5-A8938ACA68B0}"/>
                  </a:ext>
                </a:extLst>
              </p:cNvPr>
              <p:cNvSpPr/>
              <p:nvPr/>
            </p:nvSpPr>
            <p:spPr>
              <a:xfrm>
                <a:off x="7303302" y="3429000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6BC3CF9-19D0-4478-921A-0DB742AB5FEA}"/>
                  </a:ext>
                </a:extLst>
              </p:cNvPr>
              <p:cNvSpPr/>
              <p:nvPr/>
            </p:nvSpPr>
            <p:spPr>
              <a:xfrm>
                <a:off x="7734309" y="3429001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22BAA5E-8ED4-4B05-9E99-13A3576EC970}"/>
                  </a:ext>
                </a:extLst>
              </p:cNvPr>
              <p:cNvSpPr/>
              <p:nvPr/>
            </p:nvSpPr>
            <p:spPr>
              <a:xfrm>
                <a:off x="8165316" y="3429000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44705E5-C307-478D-983E-03064873F0DC}"/>
                  </a:ext>
                </a:extLst>
              </p:cNvPr>
              <p:cNvSpPr/>
              <p:nvPr/>
            </p:nvSpPr>
            <p:spPr>
              <a:xfrm>
                <a:off x="8596323" y="3429001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FAC718C-4FFF-4CD3-9C1D-1FA32A5D9B1D}"/>
                  </a:ext>
                </a:extLst>
              </p:cNvPr>
              <p:cNvSpPr/>
              <p:nvPr/>
            </p:nvSpPr>
            <p:spPr>
              <a:xfrm>
                <a:off x="9027330" y="3429000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F5037B0-E646-4932-B49C-7A7EEC3FEE13}"/>
                  </a:ext>
                </a:extLst>
              </p:cNvPr>
              <p:cNvSpPr/>
              <p:nvPr/>
            </p:nvSpPr>
            <p:spPr>
              <a:xfrm>
                <a:off x="9458337" y="3429001"/>
                <a:ext cx="252413" cy="25241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32B329F-4A38-45F9-8AA5-4753E432FDB7}"/>
                  </a:ext>
                </a:extLst>
              </p:cNvPr>
              <p:cNvCxnSpPr/>
              <p:nvPr/>
            </p:nvCxnSpPr>
            <p:spPr>
              <a:xfrm>
                <a:off x="2047875" y="3281363"/>
                <a:ext cx="0" cy="55245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6E2DA48-2506-4D1A-8B00-86F3306B44DA}"/>
                  </a:ext>
                </a:extLst>
              </p:cNvPr>
              <p:cNvCxnSpPr/>
              <p:nvPr/>
            </p:nvCxnSpPr>
            <p:spPr>
              <a:xfrm>
                <a:off x="3781425" y="3290889"/>
                <a:ext cx="0" cy="55245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AE58DF7-3121-4BDC-B13E-3F5B02A20D7E}"/>
                  </a:ext>
                </a:extLst>
              </p:cNvPr>
              <p:cNvCxnSpPr/>
              <p:nvPr/>
            </p:nvCxnSpPr>
            <p:spPr>
              <a:xfrm>
                <a:off x="7658100" y="3290889"/>
                <a:ext cx="0" cy="55245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475A7F0-6F1D-4FA2-BF9E-B47E2B048EC1}"/>
                </a:ext>
              </a:extLst>
            </p:cNvPr>
            <p:cNvCxnSpPr/>
            <p:nvPr/>
          </p:nvCxnSpPr>
          <p:spPr>
            <a:xfrm>
              <a:off x="9978623" y="4643439"/>
              <a:ext cx="0" cy="55245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986248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1C6E6-831B-4061-BA90-1CC0F16B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62440-C12F-4126-A074-4A33A9AE46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following equation:</a:t>
                </a:r>
              </a:p>
              <a:p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How many non-negative integer solutions does it have?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=5,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=5,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...</a:t>
                </a: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How is this related to combinations with repetitions?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62440-C12F-4126-A074-4A33A9AE46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D7C09-AA99-4A1D-8A36-7375E9752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B8E10-8B29-4263-A938-572032ED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81196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1C6E6-831B-4061-BA90-1CC0F16B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62440-C12F-4126-A074-4A33A9AE46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 the following equation:</a:t>
                </a:r>
              </a:p>
              <a:p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=10,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dirty="0"/>
                  <a:t>How many non-negative integer solutions does it have?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...</a:t>
                </a:r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How is this related to combinations with repetitions?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62440-C12F-4126-A074-4A33A9AE46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D7C09-AA99-4A1D-8A36-7375E9752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B8E10-8B29-4263-A938-572032ED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3836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37855-69F1-41AD-AD96-054E4969A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CA1ADB-15C5-4B39-AED6-6314E62ACF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/>
              <a:lstStyle/>
              <a:p>
                <a:r>
                  <a:rPr lang="en-US" dirty="0"/>
                  <a:t>In how many ways can you arrange these 5 bottles?</a:t>
                </a:r>
                <a:br>
                  <a:rPr lang="en-US" dirty="0"/>
                </a:br>
                <a:r>
                  <a:rPr lang="en-US" i="1" dirty="0"/>
                  <a:t>Permutations </a:t>
                </a:r>
                <a:r>
                  <a:rPr lang="en-US" b="1" i="1" dirty="0"/>
                  <a:t>with repetitions </a:t>
                </a:r>
                <a:r>
                  <a:rPr lang="en-US" i="1" dirty="0"/>
                  <a:t>-&gt;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5!/3!</m:t>
                    </m:r>
                  </m:oMath>
                </a14:m>
                <a:endParaRPr lang="en-BE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CA1ADB-15C5-4B39-AED6-6314E62ACF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043" t="-24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2E252-A0D9-4688-BBD9-0F938A6BE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6081A-3BC2-4EBF-858C-624124BFE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15</a:t>
            </a:fld>
            <a:endParaRPr lang="en-B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DACDA4-4160-4F51-A108-94FB8A7E1F57}"/>
              </a:ext>
            </a:extLst>
          </p:cNvPr>
          <p:cNvGrpSpPr/>
          <p:nvPr/>
        </p:nvGrpSpPr>
        <p:grpSpPr>
          <a:xfrm>
            <a:off x="3259672" y="2570983"/>
            <a:ext cx="5672656" cy="3785367"/>
            <a:chOff x="3650459" y="1520058"/>
            <a:chExt cx="5672656" cy="378536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C3A28C7-6D33-478C-AAF0-C0D1EB694215}"/>
                </a:ext>
              </a:extLst>
            </p:cNvPr>
            <p:cNvGrpSpPr/>
            <p:nvPr/>
          </p:nvGrpSpPr>
          <p:grpSpPr>
            <a:xfrm>
              <a:off x="7079021" y="1520058"/>
              <a:ext cx="2244094" cy="3776644"/>
              <a:chOff x="6698021" y="3118672"/>
              <a:chExt cx="2244094" cy="377664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704CDBE-71A5-4736-B904-90AE1C7FE9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81" r="81429" b="7698"/>
              <a:stretch/>
            </p:blipFill>
            <p:spPr>
              <a:xfrm>
                <a:off x="6698021" y="3118672"/>
                <a:ext cx="1086258" cy="377664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FDF7B9A-9F3A-40D8-9AD9-9E12EEA06F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979" t="9881" r="27" b="7698"/>
              <a:stretch/>
            </p:blipFill>
            <p:spPr>
              <a:xfrm>
                <a:off x="7831123" y="3118672"/>
                <a:ext cx="1110992" cy="3776643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CFACEE5-CC14-4617-ABE1-1C508B00F251}"/>
                  </a:ext>
                </a:extLst>
              </p:cNvPr>
              <p:cNvSpPr/>
              <p:nvPr/>
            </p:nvSpPr>
            <p:spPr>
              <a:xfrm>
                <a:off x="6877050" y="4676775"/>
                <a:ext cx="752475" cy="36512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ln>
                      <a:solidFill>
                        <a:sysClr val="windowText" lastClr="000000"/>
                      </a:solidFill>
                    </a:ln>
                  </a:rPr>
                  <a:t>Cola</a:t>
                </a:r>
                <a:endParaRPr lang="en-BE" sz="2000" dirty="0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EA53F7D-3249-4844-83E1-E601521C2F10}"/>
                  </a:ext>
                </a:extLst>
              </p:cNvPr>
              <p:cNvSpPr/>
              <p:nvPr/>
            </p:nvSpPr>
            <p:spPr>
              <a:xfrm>
                <a:off x="8010381" y="4674420"/>
                <a:ext cx="752475" cy="36512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ln>
                      <a:solidFill>
                        <a:sysClr val="windowText" lastClr="000000"/>
                      </a:solidFill>
                    </a:ln>
                  </a:rPr>
                  <a:t>Cola</a:t>
                </a:r>
                <a:endParaRPr lang="en-BE" sz="2000" dirty="0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C0C3BFC-4796-4246-9943-30317BC4ABA6}"/>
                </a:ext>
              </a:extLst>
            </p:cNvPr>
            <p:cNvGrpSpPr/>
            <p:nvPr/>
          </p:nvGrpSpPr>
          <p:grpSpPr>
            <a:xfrm>
              <a:off x="3650459" y="1520059"/>
              <a:ext cx="3381718" cy="3785366"/>
              <a:chOff x="2431259" y="3072634"/>
              <a:chExt cx="3381718" cy="378536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00BDEAA-FB2B-4DB1-B4B3-FEE6FCADC7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442" t="6749" r="61236" b="5063"/>
              <a:stretch/>
            </p:blipFill>
            <p:spPr>
              <a:xfrm>
                <a:off x="2431259" y="3081357"/>
                <a:ext cx="1110991" cy="3776643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44D5382-BEA4-477B-BC81-78BA699C79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812" t="6749" r="19318" b="5063"/>
              <a:stretch/>
            </p:blipFill>
            <p:spPr>
              <a:xfrm>
                <a:off x="3582143" y="3072634"/>
                <a:ext cx="1086258" cy="3776643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2851F0B-287E-443A-B5C0-1A0E381B25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91" t="3190" r="39021"/>
              <a:stretch/>
            </p:blipFill>
            <p:spPr>
              <a:xfrm>
                <a:off x="4715245" y="3118672"/>
                <a:ext cx="1097732" cy="3702011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EED41D5-F3CA-430F-87B4-607502F9F11F}"/>
                  </a:ext>
                </a:extLst>
              </p:cNvPr>
              <p:cNvSpPr/>
              <p:nvPr/>
            </p:nvSpPr>
            <p:spPr>
              <a:xfrm>
                <a:off x="2626596" y="4659330"/>
                <a:ext cx="752475" cy="365125"/>
              </a:xfrm>
              <a:prstGeom prst="rect">
                <a:avLst/>
              </a:prstGeom>
              <a:solidFill>
                <a:srgbClr val="BD212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ln>
                      <a:solidFill>
                        <a:sysClr val="windowText" lastClr="000000"/>
                      </a:solidFill>
                    </a:ln>
                  </a:rPr>
                  <a:t>Cola</a:t>
                </a:r>
                <a:endParaRPr lang="en-BE" sz="2000" b="1" dirty="0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30F9CAC-5293-42B8-92C7-C9A18C3AC66B}"/>
                  </a:ext>
                </a:extLst>
              </p:cNvPr>
              <p:cNvSpPr/>
              <p:nvPr/>
            </p:nvSpPr>
            <p:spPr>
              <a:xfrm>
                <a:off x="3789576" y="4659330"/>
                <a:ext cx="752475" cy="365125"/>
              </a:xfrm>
              <a:prstGeom prst="rect">
                <a:avLst/>
              </a:prstGeom>
              <a:solidFill>
                <a:srgbClr val="BD212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ln>
                      <a:solidFill>
                        <a:sysClr val="windowText" lastClr="000000"/>
                      </a:solidFill>
                    </a:ln>
                  </a:rPr>
                  <a:t>Cola</a:t>
                </a:r>
                <a:endParaRPr lang="en-BE" sz="2000" dirty="0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B4571EB-9FD8-4B84-BED0-BA22DB04A392}"/>
                  </a:ext>
                </a:extLst>
              </p:cNvPr>
              <p:cNvSpPr/>
              <p:nvPr/>
            </p:nvSpPr>
            <p:spPr>
              <a:xfrm>
                <a:off x="4897247" y="4641083"/>
                <a:ext cx="752475" cy="365125"/>
              </a:xfrm>
              <a:prstGeom prst="rect">
                <a:avLst/>
              </a:prstGeom>
              <a:solidFill>
                <a:srgbClr val="BD212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ln>
                      <a:solidFill>
                        <a:sysClr val="windowText" lastClr="000000"/>
                      </a:solidFill>
                    </a:ln>
                  </a:rPr>
                  <a:t>Cola</a:t>
                </a:r>
                <a:endParaRPr lang="en-BE" sz="2000" dirty="0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077367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1C6E6-831B-4061-BA90-1CC0F16B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62440-C12F-4126-A074-4A33A9AE46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 the following equation:</a:t>
                </a:r>
              </a:p>
              <a:p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=10,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dirty="0"/>
                  <a:t>How many non-negative integer solutions does it have?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...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How is this related to combinations with repetitions?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62440-C12F-4126-A074-4A33A9AE46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D7C09-AA99-4A1D-8A36-7375E9752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B8E10-8B29-4263-A938-572032ED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150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377167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1C6E6-831B-4061-BA90-1CC0F16B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62440-C12F-4126-A074-4A33A9AE46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following equation:</a:t>
                </a:r>
              </a:p>
              <a:p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=10, 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10 = 1 + 1 + 1 + 1 + 1 + 1 + 1 + 1 + 1 + 1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bg1"/>
                    </a:solidFill>
                  </a:rPr>
                  <a:t>1 	1	 1	 1	 1	 1	 1	 1	 1	 1</a:t>
                </a:r>
              </a:p>
              <a:p>
                <a:pPr marL="0" indent="0" algn="ctr">
                  <a:buNone/>
                </a:pPr>
                <a:br>
                  <a:rPr lang="en-US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10+3−1, 3−1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12,2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12!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10!2!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=66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solutions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62440-C12F-4126-A074-4A33A9AE46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D7C09-AA99-4A1D-8A36-7375E9752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B8E10-8B29-4263-A938-572032ED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151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0852326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1C6E6-831B-4061-BA90-1CC0F16B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62440-C12F-4126-A074-4A33A9AE46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following equation:</a:t>
                </a:r>
              </a:p>
              <a:p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=10, 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dirty="0"/>
                  <a:t>10 = 1 + 1 + 1 + 1 + 1 + 1 + 1 + 1 + 1 + 1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bg1"/>
                    </a:solidFill>
                  </a:rPr>
                  <a:t>1 	1	 1	 1	 1	 1	 1	 1	 1	 1</a:t>
                </a:r>
              </a:p>
              <a:p>
                <a:pPr marL="0" indent="0" algn="ctr">
                  <a:buNone/>
                </a:pPr>
                <a:br>
                  <a:rPr lang="en-US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10+3−1, 3−1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12,2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12!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10!2!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=66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solutions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62440-C12F-4126-A074-4A33A9AE46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D7C09-AA99-4A1D-8A36-7375E9752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B8E10-8B29-4263-A938-572032ED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152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8331607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1C6E6-831B-4061-BA90-1CC0F16B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62440-C12F-4126-A074-4A33A9AE46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following equation:</a:t>
                </a:r>
              </a:p>
              <a:p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=10, 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dirty="0"/>
                  <a:t>10 = 1 + 1 + 1 + 1 + 1 + 1 + 1 + 1 + 1 + 1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b="1" dirty="0"/>
                  <a:t>1 	1	 1	 1	 1	 1	 1	 1	 1	 1</a:t>
                </a:r>
              </a:p>
              <a:p>
                <a:pPr marL="0" indent="0" algn="ctr">
                  <a:buNone/>
                </a:pPr>
                <a:br>
                  <a:rPr lang="en-US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10+3−1, 3−1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12,2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12!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10!2!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=66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solutions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62440-C12F-4126-A074-4A33A9AE46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D7C09-AA99-4A1D-8A36-7375E9752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B8E10-8B29-4263-A938-572032ED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153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7616293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1C6E6-831B-4061-BA90-1CC0F16B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62440-C12F-4126-A074-4A33A9AE46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following equation:</a:t>
                </a:r>
              </a:p>
              <a:p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dirty="0"/>
                  <a:t>10 = 1 + 1 + 1 + 1 + 1 + 1 + 1 + 1 + 1 + 1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rgbClr val="FF7C80"/>
                    </a:solidFill>
                  </a:rPr>
                  <a:t>1 	1	 1	 1</a:t>
                </a:r>
                <a:r>
                  <a:rPr lang="en-US" b="1" dirty="0"/>
                  <a:t>	 </a:t>
                </a:r>
                <a:r>
                  <a:rPr lang="en-US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1	 1</a:t>
                </a:r>
                <a:r>
                  <a:rPr lang="en-US" b="1" dirty="0"/>
                  <a:t>	 </a:t>
                </a:r>
                <a:r>
                  <a:rPr lang="en-US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1	 1	 1	 1</a:t>
                </a:r>
              </a:p>
              <a:p>
                <a:pPr marL="0" indent="0" algn="ctr">
                  <a:buNone/>
                </a:pPr>
                <a:br>
                  <a:rPr lang="en-US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10+3−1, 3−1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12,2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12!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10!2!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=66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solutions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62440-C12F-4126-A074-4A33A9AE46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D7C09-AA99-4A1D-8A36-7375E9752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B8E10-8B29-4263-A938-572032ED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154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4090826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1C6E6-831B-4061-BA90-1CC0F16B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62440-C12F-4126-A074-4A33A9AE46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following equation:</a:t>
                </a:r>
              </a:p>
              <a:p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dirty="0"/>
                  <a:t>10 = 1 + 1 + 1 + 1 + 1 + 1 + 1 + 1 + 1 + 1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rgbClr val="FF7C80"/>
                    </a:solidFill>
                  </a:rPr>
                  <a:t>1 	1	 1	 1</a:t>
                </a:r>
                <a:r>
                  <a:rPr lang="en-US" b="1" dirty="0"/>
                  <a:t>	 </a:t>
                </a:r>
                <a:r>
                  <a:rPr lang="en-US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1	 1</a:t>
                </a:r>
                <a:r>
                  <a:rPr lang="en-US" b="1" dirty="0"/>
                  <a:t>	 </a:t>
                </a:r>
                <a:r>
                  <a:rPr lang="en-US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1	 1	 1	 1</a:t>
                </a:r>
              </a:p>
              <a:p>
                <a:pPr marL="0" indent="0" algn="ctr">
                  <a:buNone/>
                </a:pPr>
                <a:br>
                  <a:rPr lang="en-US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10+3−1, 3−1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12,2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12!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10!2!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=66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solutions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62440-C12F-4126-A074-4A33A9AE46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D7C09-AA99-4A1D-8A36-7375E9752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B8E10-8B29-4263-A938-572032ED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155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111787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1C6E6-831B-4061-BA90-1CC0F16B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62440-C12F-4126-A074-4A33A9AE46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following equation:</a:t>
                </a:r>
              </a:p>
              <a:p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7C8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dirty="0"/>
                  <a:t>10 = 1 + 1 + 1 + 1 + 1 + 1 + 1 + 1 + 1 + 1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rgbClr val="FF7C80"/>
                    </a:solidFill>
                  </a:rPr>
                  <a:t>1 	1	 1	 1</a:t>
                </a:r>
                <a:r>
                  <a:rPr lang="en-US" b="1" dirty="0"/>
                  <a:t>	 </a:t>
                </a:r>
                <a:r>
                  <a:rPr lang="en-US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1	 1</a:t>
                </a:r>
                <a:r>
                  <a:rPr lang="en-US" b="1" dirty="0"/>
                  <a:t>	 </a:t>
                </a:r>
                <a:r>
                  <a:rPr lang="en-US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1	 1	 1	 1</a:t>
                </a:r>
              </a:p>
              <a:p>
                <a:pPr marL="0" indent="0" algn="ctr">
                  <a:buNone/>
                </a:pPr>
                <a:br>
                  <a:rPr lang="en-US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10+3−1, 3−1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12,2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12!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10!2!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=66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dirty="0"/>
                  <a:t>solutions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62440-C12F-4126-A074-4A33A9AE46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D7C09-AA99-4A1D-8A36-7375E9752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B8E10-8B29-4263-A938-572032ED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156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3871116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1C6E6-831B-4061-BA90-1CC0F16B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62440-C12F-4126-A074-4A33A9AE46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/>
              <a:lstStyle/>
              <a:p>
                <a:r>
                  <a:rPr lang="en-US" dirty="0"/>
                  <a:t>Consider the following equation:</a:t>
                </a:r>
              </a:p>
              <a:p>
                <a:endParaRPr lang="en-US" sz="10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50" dirty="0"/>
              </a:p>
              <a:p>
                <a:r>
                  <a:rPr lang="en-US" dirty="0"/>
                  <a:t>What is there are constraints: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New variables: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−1,  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−2,  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−3,  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+3=10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62440-C12F-4126-A074-4A33A9AE46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D7C09-AA99-4A1D-8A36-7375E9752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B8E10-8B29-4263-A938-572032ED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157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6822870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1C6E6-831B-4061-BA90-1CC0F16B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62440-C12F-4126-A074-4A33A9AE46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/>
              <a:lstStyle/>
              <a:p>
                <a:r>
                  <a:rPr lang="en-US" dirty="0"/>
                  <a:t>Consider the following equation:</a:t>
                </a:r>
              </a:p>
              <a:p>
                <a:endParaRPr lang="en-US" sz="10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50" dirty="0"/>
              </a:p>
              <a:p>
                <a:r>
                  <a:rPr lang="en-US" dirty="0"/>
                  <a:t>What is there are constraints: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New variables: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+3=10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62440-C12F-4126-A074-4A33A9AE46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D7C09-AA99-4A1D-8A36-7375E9752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B8E10-8B29-4263-A938-572032ED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158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3938196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1C6E6-831B-4061-BA90-1CC0F16B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62440-C12F-4126-A074-4A33A9AE46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/>
              <a:lstStyle/>
              <a:p>
                <a:r>
                  <a:rPr lang="en-US" dirty="0"/>
                  <a:t>Consider the following equation:</a:t>
                </a:r>
              </a:p>
              <a:p>
                <a:endParaRPr lang="en-US" sz="10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50" dirty="0"/>
              </a:p>
              <a:p>
                <a:r>
                  <a:rPr lang="en-US" dirty="0"/>
                  <a:t>What is there are constraints: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New variables: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+3=10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62440-C12F-4126-A074-4A33A9AE46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D7C09-AA99-4A1D-8A36-7375E9752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B8E10-8B29-4263-A938-572032ED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159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11500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A9B61DA-FF78-4B78-92EF-2A933C04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0C231F9B-9392-4C67-A91B-664AC16952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1039474" cy="4533900"/>
              </a:xfrm>
            </p:spPr>
            <p:txBody>
              <a:bodyPr/>
              <a:lstStyle/>
              <a:p>
                <a:r>
                  <a:rPr lang="en-US" dirty="0"/>
                  <a:t>In how many ways can you pick 3 of these bottles for 3 friends?</a:t>
                </a:r>
                <a:br>
                  <a:rPr lang="en-US" dirty="0"/>
                </a:br>
                <a:r>
                  <a:rPr lang="en-US" i="1" spc="-100" dirty="0">
                    <a:solidFill>
                      <a:schemeClr val="bg1"/>
                    </a:solidFill>
                  </a:rPr>
                  <a:t>For </a:t>
                </a:r>
                <a:r>
                  <a:rPr lang="en-US" b="1" i="1" spc="-100" dirty="0">
                    <a:solidFill>
                      <a:schemeClr val="bg1"/>
                    </a:solidFill>
                  </a:rPr>
                  <a:t>different</a:t>
                </a:r>
                <a:r>
                  <a:rPr lang="en-US" i="1" spc="-100" dirty="0">
                    <a:solidFill>
                      <a:schemeClr val="bg1"/>
                    </a:solidFill>
                  </a:rPr>
                  <a:t> people -&gt; order </a:t>
                </a:r>
                <a:r>
                  <a:rPr lang="en-US" b="1" i="1" spc="-100" dirty="0">
                    <a:solidFill>
                      <a:schemeClr val="bg1"/>
                    </a:solidFill>
                  </a:rPr>
                  <a:t>matters</a:t>
                </a:r>
                <a:r>
                  <a:rPr lang="en-US" i="1" spc="-100" dirty="0">
                    <a:solidFill>
                      <a:schemeClr val="bg1"/>
                    </a:solidFill>
                  </a:rPr>
                  <a:t> -&gt; counting 3-permutations -&gt; </a:t>
                </a:r>
                <a14:m>
                  <m:oMath xmlns:m="http://schemas.openxmlformats.org/officeDocument/2006/math">
                    <m:r>
                      <a:rPr lang="en-US" b="0" i="1" spc="-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5⋅4⋅3</m:t>
                    </m:r>
                  </m:oMath>
                </a14:m>
                <a:endParaRPr lang="en-BE" i="1" spc="-100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0C231F9B-9392-4C67-A91B-664AC16952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1039474" cy="4533900"/>
              </a:xfrm>
              <a:blipFill>
                <a:blip r:embed="rId2"/>
                <a:stretch>
                  <a:fillRect l="-994" t="-24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FC666-CCCC-4D08-8298-7FF91E6FD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DD997-AD60-43BA-9BF5-257A397C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pPr/>
              <a:t>16</a:t>
            </a:fld>
            <a:endParaRPr lang="en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0F1A70-9F61-4AF9-8E18-DB34DE2A2D75}"/>
              </a:ext>
            </a:extLst>
          </p:cNvPr>
          <p:cNvGrpSpPr/>
          <p:nvPr/>
        </p:nvGrpSpPr>
        <p:grpSpPr>
          <a:xfrm>
            <a:off x="3293055" y="2548757"/>
            <a:ext cx="5605890" cy="3807593"/>
            <a:chOff x="3304128" y="3078982"/>
            <a:chExt cx="5605890" cy="380759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7F2D59-B73D-4D66-B676-672DDA233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81" r="81429" b="7698"/>
            <a:stretch/>
          </p:blipFill>
          <p:spPr>
            <a:xfrm>
              <a:off x="5552871" y="3078982"/>
              <a:ext cx="1086258" cy="377664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A924BCE-21EE-4FE1-8ECD-A2208A685F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42" t="6749" r="61236" b="5063"/>
            <a:stretch/>
          </p:blipFill>
          <p:spPr>
            <a:xfrm>
              <a:off x="6685435" y="3081355"/>
              <a:ext cx="1110991" cy="377664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63D9A46-254C-48D5-B8D3-EF18E9434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812" t="6749" r="19318" b="5063"/>
            <a:stretch/>
          </p:blipFill>
          <p:spPr>
            <a:xfrm>
              <a:off x="7823760" y="3109932"/>
              <a:ext cx="1086258" cy="377664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97D3D09-966E-457B-A348-316585735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979" t="9881" r="27" b="7698"/>
            <a:stretch/>
          </p:blipFill>
          <p:spPr>
            <a:xfrm>
              <a:off x="3304128" y="3088508"/>
              <a:ext cx="1110992" cy="377664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2A6C737-7BF6-4B6B-A019-022EDCBAF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91" t="3190" r="39021"/>
            <a:stretch/>
          </p:blipFill>
          <p:spPr>
            <a:xfrm>
              <a:off x="4408834" y="3155989"/>
              <a:ext cx="1097732" cy="37020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425437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004D-AA61-46B2-84C2-983555E93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9720DA-D069-4243-BBCC-A40F04BFCC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+3=10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4,  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How many positive integer solutions are there?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3+4−1,4−1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6,3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>
                    <a:solidFill>
                      <a:schemeClr val="bg1"/>
                    </a:solidFill>
                  </a:rPr>
                </a:br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3!3!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9720DA-D069-4243-BBCC-A40F04BFC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A3CA9-785A-4AA4-9F62-C636CA4D5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3FED09-6B3F-449C-8D79-960AC3310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160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6503656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004D-AA61-46B2-84C2-983555E93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9720DA-D069-4243-BBCC-A40F04BFCC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+3=10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  <a:p>
                <a:endParaRPr lang="en-US" sz="1600" dirty="0"/>
              </a:p>
              <a:p>
                <a:r>
                  <a:rPr lang="en-US" dirty="0"/>
                  <a:t>How many positive integer solutions are there?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3+4−1,4−1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6,3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>
                    <a:solidFill>
                      <a:schemeClr val="bg1"/>
                    </a:solidFill>
                  </a:rPr>
                </a:br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3!3!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9720DA-D069-4243-BBCC-A40F04BFC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A3CA9-785A-4AA4-9F62-C636CA4D5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3FED09-6B3F-449C-8D79-960AC3310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161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548991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004D-AA61-46B2-84C2-983555E93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9720DA-D069-4243-BBCC-A40F04BFCC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+3=10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  <a:p>
                <a:endParaRPr lang="en-US" sz="1600" dirty="0"/>
              </a:p>
              <a:p>
                <a:r>
                  <a:rPr lang="en-US" dirty="0"/>
                  <a:t>How many positive integer solutions are there?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3+4−1,4−1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6,3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>
                    <a:solidFill>
                      <a:schemeClr val="bg1"/>
                    </a:solidFill>
                  </a:rPr>
                </a:br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3!3!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9720DA-D069-4243-BBCC-A40F04BFC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A3CA9-785A-4AA4-9F62-C636CA4D5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3FED09-6B3F-449C-8D79-960AC3310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162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054024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004D-AA61-46B2-84C2-983555E93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9720DA-D069-4243-BBCC-A40F04BFCC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+3=10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  <a:p>
                <a:endParaRPr lang="en-US" sz="1600" dirty="0"/>
              </a:p>
              <a:p>
                <a:r>
                  <a:rPr lang="en-US" dirty="0"/>
                  <a:t>How many positive integer solutions are there?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3+4−1,4−1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6,3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3!3!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9720DA-D069-4243-BBCC-A40F04BFC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A3CA9-785A-4AA4-9F62-C636CA4D5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3FED09-6B3F-449C-8D79-960AC3310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163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6366707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1C6E6-831B-4061-BA90-1CC0F16B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62440-C12F-4126-A074-4A33A9AE46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/>
              <a:lstStyle/>
              <a:p>
                <a:r>
                  <a:rPr lang="en-US" dirty="0"/>
                  <a:t>Equation:</a:t>
                </a:r>
              </a:p>
              <a:p>
                <a:endParaRPr lang="en-US" sz="10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50" dirty="0"/>
              </a:p>
              <a:p>
                <a:r>
                  <a:rPr lang="en-US" dirty="0"/>
                  <a:t>With constraints: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Has 20 positive integer solutions.</a:t>
                </a: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62440-C12F-4126-A074-4A33A9AE46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D7C09-AA99-4A1D-8A36-7375E9752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B8E10-8B29-4263-A938-572032ED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164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36278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DC8BBBE7-0B15-4CB2-8489-7D37E8D9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SET 4</a:t>
            </a:r>
            <a:endParaRPr lang="en-BE" b="1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5AFD584D-38B0-46D5-AF23-0D45C09C2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https://docs.google.com/document/d/1m0Q5laEdLtz5kezjI4ZNf1o46FxUVCJCT0pjzp84C4A/edit?usp=sharing</a:t>
            </a:r>
            <a:r>
              <a:rPr lang="nl-BE" dirty="0"/>
              <a:t> </a:t>
            </a:r>
            <a:endParaRPr lang="en-B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53DC2D-BE57-473B-B03E-823608096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E3ACFB-EB94-462B-BFF5-F9B9EB17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165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311184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E0E8AC-35F5-4CD6-A2AE-2F4EA930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SUM UP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4950"/>
                <a:ext cx="10515600" cy="4672013"/>
              </a:xfrm>
            </p:spPr>
            <p:txBody>
              <a:bodyPr/>
              <a:lstStyle/>
              <a:p>
                <a:r>
                  <a:rPr lang="en-US" dirty="0"/>
                  <a:t>Imagine you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objects. How can you arrange them?</a:t>
                </a:r>
                <a:endParaRPr lang="en-B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4950"/>
                <a:ext cx="10515600" cy="4672013"/>
              </a:xfrm>
              <a:blipFill>
                <a:blip r:embed="rId2"/>
                <a:stretch>
                  <a:fillRect l="-1043" t="-235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1B4AD-8BAB-434B-BF47-1B00ED48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919A6-1E8C-4928-81BB-783E91F1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166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1574" y="2028826"/>
              <a:ext cx="10115550" cy="426501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85000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4230051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4000499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615192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WITH </a:t>
                          </a:r>
                          <a:b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REPETITIONS</a:t>
                          </a:r>
                          <a:endParaRPr lang="en-BE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2402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1" dirty="0">
                              <a:solidFill>
                                <a:srgbClr val="C00000"/>
                              </a:solidFill>
                            </a:rPr>
                            <a:t>PERMUTATIONS</a:t>
                          </a:r>
                          <a:r>
                            <a:rPr lang="en-US" sz="2400" b="0" i="1" baseline="0" dirty="0">
                              <a:solidFill>
                                <a:srgbClr val="C00000"/>
                              </a:solidFill>
                            </a:rPr>
                            <a:t> </a:t>
                          </a:r>
                          <a:br>
                            <a:rPr lang="en-US" sz="2400" b="0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sz="2400" b="0" dirty="0"/>
                            <a:t>Seating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people</a:t>
                          </a:r>
                          <a:r>
                            <a:rPr lang="en-US" sz="2400" b="0" baseline="0" dirty="0"/>
                            <a:t> </a:t>
                          </a:r>
                          <a:r>
                            <a:rPr lang="en-US" sz="2400" b="0" dirty="0"/>
                            <a:t>in a row</a:t>
                          </a:r>
                          <a:br>
                            <a:rPr lang="en-US" sz="2400" b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1" dirty="0">
                              <a:solidFill>
                                <a:srgbClr val="BD2121"/>
                              </a:solidFill>
                            </a:rPr>
                            <a:t>TUPLES</a:t>
                          </a:r>
                          <a:b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Counting different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-bit strings are there?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BE" sz="2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8211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1" dirty="0">
                              <a:solidFill>
                                <a:srgbClr val="C00000"/>
                              </a:solidFill>
                            </a:rPr>
                            <a:t>COMBINATIONS</a:t>
                          </a:r>
                        </a:p>
                        <a:p>
                          <a:pPr algn="ctr"/>
                          <a:r>
                            <a:rPr lang="en-US" sz="2400" b="0" dirty="0"/>
                            <a:t>Choosing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2400" b="0" dirty="0"/>
                            <a:t> out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different candies in a</a:t>
                          </a:r>
                          <a:r>
                            <a:rPr lang="en-US" sz="2400" b="0" baseline="0" dirty="0"/>
                            <a:t> bag</a:t>
                          </a:r>
                          <a:br>
                            <a:rPr lang="en-US" sz="2400" b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BD212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rgbClr val="BD212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1" dirty="0">
                              <a:solidFill>
                                <a:srgbClr val="C00000"/>
                              </a:solidFill>
                            </a:rPr>
                            <a:t>COMBINATIONS </a:t>
                          </a:r>
                          <a:br>
                            <a:rPr lang="en-US" sz="2400" b="0" i="1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sz="2400" b="0" i="1" dirty="0">
                              <a:solidFill>
                                <a:srgbClr val="C00000"/>
                              </a:solidFill>
                            </a:rPr>
                            <a:t>with repetitions</a:t>
                          </a:r>
                        </a:p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Distributing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identical candies among</a:t>
                          </a:r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kids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BD212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−1, 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BE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1574" y="2028826"/>
              <a:ext cx="10115550" cy="426501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85000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4230051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4000499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779940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WITH </a:t>
                          </a:r>
                          <a:b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REPETITIONS</a:t>
                          </a:r>
                          <a:endParaRPr lang="en-BE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541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44604" t="-51969" r="-94676" b="-1263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53201" t="-51969" r="-305" b="-1263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943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44604" t="-121003" r="-94676" b="-6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53201" t="-121003" r="-305" b="-6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07861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A9B61DA-FF78-4B78-92EF-2A933C04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0C231F9B-9392-4C67-A91B-664AC16952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1039474" cy="4533900"/>
              </a:xfrm>
            </p:spPr>
            <p:txBody>
              <a:bodyPr/>
              <a:lstStyle/>
              <a:p>
                <a:r>
                  <a:rPr lang="en-US" dirty="0"/>
                  <a:t>In how many ways can you pick 3 of these bottles for 3 friends?</a:t>
                </a:r>
                <a:br>
                  <a:rPr lang="en-US" dirty="0"/>
                </a:br>
                <a:r>
                  <a:rPr lang="en-US" i="1" spc="-100" dirty="0"/>
                  <a:t>For </a:t>
                </a:r>
                <a:r>
                  <a:rPr lang="en-US" b="1" i="1" spc="-100" dirty="0"/>
                  <a:t>different</a:t>
                </a:r>
                <a:r>
                  <a:rPr lang="en-US" i="1" spc="-100" dirty="0"/>
                  <a:t> people -&gt; order </a:t>
                </a:r>
                <a:r>
                  <a:rPr lang="en-US" b="1" i="1" spc="-100" dirty="0"/>
                  <a:t>matters</a:t>
                </a:r>
                <a:r>
                  <a:rPr lang="en-US" i="1" spc="-100" dirty="0"/>
                  <a:t> -&gt; counting 3-permutations -&gt; </a:t>
                </a:r>
                <a14:m>
                  <m:oMath xmlns:m="http://schemas.openxmlformats.org/officeDocument/2006/math">
                    <m:r>
                      <a:rPr lang="en-US" b="0" i="1" spc="-100" smtClean="0">
                        <a:latin typeface="Cambria Math" panose="02040503050406030204" pitchFamily="18" charset="0"/>
                      </a:rPr>
                      <m:t>5⋅4⋅3</m:t>
                    </m:r>
                  </m:oMath>
                </a14:m>
                <a:endParaRPr lang="en-BE" i="1" spc="-100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0C231F9B-9392-4C67-A91B-664AC16952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1039474" cy="4533900"/>
              </a:xfrm>
              <a:blipFill>
                <a:blip r:embed="rId2"/>
                <a:stretch>
                  <a:fillRect l="-994" t="-24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FC666-CCCC-4D08-8298-7FF91E6FD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DD997-AD60-43BA-9BF5-257A397C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pPr/>
              <a:t>17</a:t>
            </a:fld>
            <a:endParaRPr lang="en-B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0F1A70-9F61-4AF9-8E18-DB34DE2A2D75}"/>
              </a:ext>
            </a:extLst>
          </p:cNvPr>
          <p:cNvGrpSpPr/>
          <p:nvPr/>
        </p:nvGrpSpPr>
        <p:grpSpPr>
          <a:xfrm>
            <a:off x="3293055" y="2548757"/>
            <a:ext cx="5605890" cy="3807593"/>
            <a:chOff x="3304128" y="3078982"/>
            <a:chExt cx="5605890" cy="380759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7F2D59-B73D-4D66-B676-672DDA233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81" r="81429" b="7698"/>
            <a:stretch/>
          </p:blipFill>
          <p:spPr>
            <a:xfrm>
              <a:off x="5552871" y="3078982"/>
              <a:ext cx="1086258" cy="377664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A924BCE-21EE-4FE1-8ECD-A2208A685F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42" t="6749" r="61236" b="5063"/>
            <a:stretch/>
          </p:blipFill>
          <p:spPr>
            <a:xfrm>
              <a:off x="6685435" y="3081355"/>
              <a:ext cx="1110991" cy="377664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63D9A46-254C-48D5-B8D3-EF18E9434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812" t="6749" r="19318" b="5063"/>
            <a:stretch/>
          </p:blipFill>
          <p:spPr>
            <a:xfrm>
              <a:off x="7823760" y="3109932"/>
              <a:ext cx="1086258" cy="377664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97D3D09-966E-457B-A348-316585735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979" t="9881" r="27" b="7698"/>
            <a:stretch/>
          </p:blipFill>
          <p:spPr>
            <a:xfrm>
              <a:off x="3304128" y="3088508"/>
              <a:ext cx="1110992" cy="377664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2A6C737-7BF6-4B6B-A019-022EDCBAF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91" t="3190" r="39021"/>
            <a:stretch/>
          </p:blipFill>
          <p:spPr>
            <a:xfrm>
              <a:off x="4408834" y="3155989"/>
              <a:ext cx="1097732" cy="37020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0733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0DD6F-513A-4841-B3A7-634B6FB6D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or combination?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82525-E1D6-4EE8-BA60-FEADD135B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6"/>
            <a:ext cx="10515600" cy="4886324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Choosing 10 people out of 12 to award 10 identical awards. </a:t>
            </a:r>
            <a:r>
              <a:rPr lang="en-US" b="1" dirty="0">
                <a:solidFill>
                  <a:schemeClr val="bg1"/>
                </a:solidFill>
              </a:rPr>
              <a:t>C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Seating 5 people in line. </a:t>
            </a:r>
            <a:r>
              <a:rPr lang="en-US" b="1" dirty="0">
                <a:solidFill>
                  <a:schemeClr val="bg1"/>
                </a:solidFill>
              </a:rPr>
              <a:t>P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Choosing 3 out of 100 people to be members of a committee. </a:t>
            </a:r>
            <a:r>
              <a:rPr lang="en-US" b="1" dirty="0">
                <a:solidFill>
                  <a:schemeClr val="bg1"/>
                </a:solidFill>
              </a:rPr>
              <a:t>C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Choosing 3 movies out of 10 to get awards: best movie, best music, best costumes. </a:t>
            </a:r>
            <a:r>
              <a:rPr lang="en-US" b="1" dirty="0">
                <a:solidFill>
                  <a:schemeClr val="bg1"/>
                </a:solidFill>
              </a:rPr>
              <a:t>P (3-permutation)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Appointing 3 out of 100 people as a president, a vice-president and a secretary in a committee. </a:t>
            </a:r>
            <a:r>
              <a:rPr lang="en-US" b="1" dirty="0">
                <a:solidFill>
                  <a:schemeClr val="bg1"/>
                </a:solidFill>
              </a:rPr>
              <a:t>P (3-permutation)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43D7B2-787B-4AC8-B241-4E36CDD69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2051D-72EB-480C-8A95-6A82F94C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12851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0DD6F-513A-4841-B3A7-634B6FB6D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or combination?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82525-E1D6-4EE8-BA60-FEADD135B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6"/>
            <a:ext cx="10515600" cy="4886324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Choosing 10 people out of 12 to award 10 identical awards. </a:t>
            </a:r>
            <a:r>
              <a:rPr lang="en-US" b="1" dirty="0"/>
              <a:t>C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Seating 5 people in line. </a:t>
            </a:r>
            <a:r>
              <a:rPr lang="en-US" b="1" dirty="0">
                <a:solidFill>
                  <a:schemeClr val="bg1"/>
                </a:solidFill>
              </a:rPr>
              <a:t>P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Choosing 3 out of 100 people to be members of a committee. </a:t>
            </a:r>
            <a:r>
              <a:rPr lang="en-US" b="1" dirty="0">
                <a:solidFill>
                  <a:schemeClr val="bg1"/>
                </a:solidFill>
              </a:rPr>
              <a:t>C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Choosing 3 movies out of 10 to get awards: best movie, best music, best costumes. </a:t>
            </a:r>
            <a:r>
              <a:rPr lang="en-US" b="1" dirty="0">
                <a:solidFill>
                  <a:schemeClr val="bg1"/>
                </a:solidFill>
              </a:rPr>
              <a:t>P (3-permutation)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Appointing 3 out of 100 people as a president, a vice-president and a secretary in a committee. </a:t>
            </a:r>
            <a:r>
              <a:rPr lang="en-US" b="1" dirty="0">
                <a:solidFill>
                  <a:schemeClr val="bg1"/>
                </a:solidFill>
              </a:rPr>
              <a:t>P (3-permutation)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43D7B2-787B-4AC8-B241-4E36CDD69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2051D-72EB-480C-8A95-6A82F94C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5473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0EC79-301D-4CED-AB0E-208ED3BDD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C33E3A-E9C8-4460-AD30-B04CE9804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/>
              <a:lstStyle/>
              <a:p>
                <a:r>
                  <a:rPr lang="en-US" dirty="0"/>
                  <a:t>Permutations</a:t>
                </a:r>
              </a:p>
              <a:p>
                <a:pPr lvl="1"/>
                <a:r>
                  <a:rPr lang="en-US" sz="2800" dirty="0"/>
                  <a:t>ordering a set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objects: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800" dirty="0"/>
                  <a:t> ways;</a:t>
                </a:r>
              </a:p>
              <a:p>
                <a:pPr lvl="1"/>
                <a:r>
                  <a:rPr lang="en-US" sz="2800" dirty="0"/>
                  <a:t>permutations with repetitions;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-permutations.</a:t>
                </a:r>
              </a:p>
              <a:p>
                <a:r>
                  <a:rPr lang="en-US" dirty="0"/>
                  <a:t>Combinations</a:t>
                </a:r>
              </a:p>
              <a:p>
                <a:pPr lvl="1"/>
                <a:r>
                  <a:rPr lang="en-US" sz="2800" dirty="0"/>
                  <a:t>when order doesn’t matter;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binomial theorem.</a:t>
                </a:r>
              </a:p>
              <a:p>
                <a:r>
                  <a:rPr lang="en-US" dirty="0"/>
                  <a:t>Problem set 3.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C33E3A-E9C8-4460-AD30-B04CE9804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043" t="-24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DB94EC-A764-4262-96F5-87B9500E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6FF88-49E4-4A04-BF94-E9206A3D3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53304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0DD6F-513A-4841-B3A7-634B6FB6D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or combination?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82525-E1D6-4EE8-BA60-FEADD135B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6"/>
            <a:ext cx="10515600" cy="4886324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Choosing 10 people out of 12 to award 10 identical awards. </a:t>
            </a:r>
            <a:r>
              <a:rPr lang="en-US" b="1" dirty="0"/>
              <a:t>C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Seating 5 people in line. </a:t>
            </a:r>
            <a:r>
              <a:rPr lang="en-US" b="1" dirty="0">
                <a:solidFill>
                  <a:schemeClr val="bg1"/>
                </a:solidFill>
              </a:rPr>
              <a:t>P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Choosing 3 out of 100 people to be members of a committee. </a:t>
            </a:r>
            <a:r>
              <a:rPr lang="en-US" b="1" dirty="0">
                <a:solidFill>
                  <a:schemeClr val="bg1"/>
                </a:solidFill>
              </a:rPr>
              <a:t>C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Choosing 3 movies out of 10 to get awards: best movie, best music, best costumes. </a:t>
            </a:r>
            <a:r>
              <a:rPr lang="en-US" b="1" dirty="0">
                <a:solidFill>
                  <a:schemeClr val="bg1"/>
                </a:solidFill>
              </a:rPr>
              <a:t>P (3-permutation)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Appointing 3 out of 100 people as a president, a vice-president and a secretary in a committee. </a:t>
            </a:r>
            <a:r>
              <a:rPr lang="en-US" b="1" dirty="0">
                <a:solidFill>
                  <a:schemeClr val="bg1"/>
                </a:solidFill>
              </a:rPr>
              <a:t>P (3-permutation)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43D7B2-787B-4AC8-B241-4E36CDD69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2051D-72EB-480C-8A95-6A82F94C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66387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0DD6F-513A-4841-B3A7-634B6FB6D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or combination?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82525-E1D6-4EE8-BA60-FEADD135B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6"/>
            <a:ext cx="10515600" cy="4886324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Choosing 10 people out of 12 to award 10 identical awards. </a:t>
            </a:r>
            <a:r>
              <a:rPr lang="en-US" b="1" dirty="0"/>
              <a:t>C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Seating 5 people in line. </a:t>
            </a:r>
            <a:r>
              <a:rPr lang="en-US" b="1" dirty="0"/>
              <a:t>P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Choosing 3 out of 100 people to be members of a committee. </a:t>
            </a:r>
            <a:r>
              <a:rPr lang="en-US" b="1" dirty="0">
                <a:solidFill>
                  <a:schemeClr val="bg1"/>
                </a:solidFill>
              </a:rPr>
              <a:t>C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Choosing 3 movies out of 10 to get awards: best movie, best music, best costumes. </a:t>
            </a:r>
            <a:r>
              <a:rPr lang="en-US" b="1" dirty="0">
                <a:solidFill>
                  <a:schemeClr val="bg1"/>
                </a:solidFill>
              </a:rPr>
              <a:t>P (3-permutation)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Appointing 3 out of 100 people as a president, a vice-president and a secretary in a committee. </a:t>
            </a:r>
            <a:r>
              <a:rPr lang="en-US" b="1" dirty="0">
                <a:solidFill>
                  <a:schemeClr val="bg1"/>
                </a:solidFill>
              </a:rPr>
              <a:t>P (3-permutation)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43D7B2-787B-4AC8-B241-4E36CDD69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2051D-72EB-480C-8A95-6A82F94C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2752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0DD6F-513A-4841-B3A7-634B6FB6D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or combination?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82525-E1D6-4EE8-BA60-FEADD135B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6"/>
            <a:ext cx="10515600" cy="4886324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Choosing 10 people out of 12 to award 10 identical awards. </a:t>
            </a:r>
            <a:r>
              <a:rPr lang="en-US" b="1" dirty="0"/>
              <a:t>C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Seating 5 people in line. </a:t>
            </a:r>
            <a:r>
              <a:rPr lang="en-US" b="1" dirty="0"/>
              <a:t>P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Choosing 3 out of 100 people to be members of a committee. </a:t>
            </a:r>
            <a:r>
              <a:rPr lang="en-US" b="1" dirty="0">
                <a:solidFill>
                  <a:schemeClr val="bg1"/>
                </a:solidFill>
              </a:rPr>
              <a:t>C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Choosing 3 movies out of 10 to get awards: best movie, best music, best costumes. </a:t>
            </a:r>
            <a:r>
              <a:rPr lang="en-US" b="1" dirty="0">
                <a:solidFill>
                  <a:schemeClr val="bg1"/>
                </a:solidFill>
              </a:rPr>
              <a:t>P (3-permutation)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Appointing 3 out of 100 people as a president, a vice-president and a secretary in a committee. </a:t>
            </a:r>
            <a:r>
              <a:rPr lang="en-US" b="1" dirty="0">
                <a:solidFill>
                  <a:schemeClr val="bg1"/>
                </a:solidFill>
              </a:rPr>
              <a:t>P (3-permutation)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43D7B2-787B-4AC8-B241-4E36CDD69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2051D-72EB-480C-8A95-6A82F94C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43506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0DD6F-513A-4841-B3A7-634B6FB6D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or combination?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82525-E1D6-4EE8-BA60-FEADD135B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6"/>
            <a:ext cx="10515600" cy="4886324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Choosing 10 people out of 12 to award 10 identical awards. </a:t>
            </a:r>
            <a:r>
              <a:rPr lang="en-US" b="1" dirty="0"/>
              <a:t>C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Seating 5 people in line. </a:t>
            </a:r>
            <a:r>
              <a:rPr lang="en-US" b="1" dirty="0"/>
              <a:t>P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Choosing 3 out of 100 people to be members of a committee. </a:t>
            </a:r>
            <a:r>
              <a:rPr lang="en-US" b="1" dirty="0"/>
              <a:t>C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Choosing 3 movies out of 10 to get awards: best movie, best music, best costumes. </a:t>
            </a:r>
            <a:r>
              <a:rPr lang="en-US" b="1" dirty="0">
                <a:solidFill>
                  <a:schemeClr val="bg1"/>
                </a:solidFill>
              </a:rPr>
              <a:t>P (3-permutation)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Appointing 3 out of 100 people as a president, a vice-president and a secretary in a committee. </a:t>
            </a:r>
            <a:r>
              <a:rPr lang="en-US" b="1" dirty="0">
                <a:solidFill>
                  <a:schemeClr val="bg1"/>
                </a:solidFill>
              </a:rPr>
              <a:t>P (3-permutation)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43D7B2-787B-4AC8-B241-4E36CDD69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2051D-72EB-480C-8A95-6A82F94C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00218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0DD6F-513A-4841-B3A7-634B6FB6D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or combination?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82525-E1D6-4EE8-BA60-FEADD135B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6"/>
            <a:ext cx="10515600" cy="4886324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Choosing 10 people out of 12 to award 10 identical awards. </a:t>
            </a:r>
            <a:r>
              <a:rPr lang="en-US" b="1" dirty="0"/>
              <a:t>C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Seating 5 people in line. </a:t>
            </a:r>
            <a:r>
              <a:rPr lang="en-US" b="1" dirty="0"/>
              <a:t>P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Choosing 3 out of 100 people to be members of a committee. </a:t>
            </a:r>
            <a:r>
              <a:rPr lang="en-US" b="1" dirty="0"/>
              <a:t>C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Choosing 3 movies out of 10 to get awards: best movie, best music, best costumes. </a:t>
            </a:r>
            <a:r>
              <a:rPr lang="en-US" b="1" dirty="0">
                <a:solidFill>
                  <a:schemeClr val="bg1"/>
                </a:solidFill>
              </a:rPr>
              <a:t>P (3-permutation)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Appointing 3 out of 100 people as a president, a vice-president and a secretary in a committee. </a:t>
            </a:r>
            <a:r>
              <a:rPr lang="en-US" b="1" dirty="0">
                <a:solidFill>
                  <a:schemeClr val="bg1"/>
                </a:solidFill>
              </a:rPr>
              <a:t>P (3-permutation)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43D7B2-787B-4AC8-B241-4E36CDD69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2051D-72EB-480C-8A95-6A82F94C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72518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0DD6F-513A-4841-B3A7-634B6FB6D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or combination?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82525-E1D6-4EE8-BA60-FEADD135B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6"/>
            <a:ext cx="10515600" cy="4886324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Choosing 10 people out of 12 to award 10 identical awards. </a:t>
            </a:r>
            <a:r>
              <a:rPr lang="en-US" b="1" dirty="0"/>
              <a:t>C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Seating 5 people in line. </a:t>
            </a:r>
            <a:r>
              <a:rPr lang="en-US" b="1" dirty="0"/>
              <a:t>P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Choosing 3 out of 100 people to be members of a committee. </a:t>
            </a:r>
            <a:r>
              <a:rPr lang="en-US" b="1" dirty="0"/>
              <a:t>C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Choosing 3 movies out of 10 to get awards: best movie, best music, best costumes. </a:t>
            </a:r>
            <a:r>
              <a:rPr lang="en-US" b="1" dirty="0"/>
              <a:t>P (3-permutation)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Appointing 3 out of 100 people as a president, a vice-president and a secretary in a committee. </a:t>
            </a:r>
            <a:r>
              <a:rPr lang="en-US" b="1" dirty="0">
                <a:solidFill>
                  <a:schemeClr val="bg1"/>
                </a:solidFill>
              </a:rPr>
              <a:t>P (3-permutation)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43D7B2-787B-4AC8-B241-4E36CDD69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2051D-72EB-480C-8A95-6A82F94C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3557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0DD6F-513A-4841-B3A7-634B6FB6D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or combination?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82525-E1D6-4EE8-BA60-FEADD135B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6"/>
            <a:ext cx="10515600" cy="4886324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Choosing 10 people out of 12 to award 10 identical awards. </a:t>
            </a:r>
            <a:r>
              <a:rPr lang="en-US" b="1" dirty="0"/>
              <a:t>C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Seating 5 people in line. </a:t>
            </a:r>
            <a:r>
              <a:rPr lang="en-US" b="1" dirty="0"/>
              <a:t>P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Choosing 3 out of 100 people to be members of a committee. </a:t>
            </a:r>
            <a:r>
              <a:rPr lang="en-US" b="1" dirty="0"/>
              <a:t>C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Choosing 3 movies out of 10 to get awards: best movie, best music, best costumes. </a:t>
            </a:r>
            <a:r>
              <a:rPr lang="en-US" b="1" dirty="0"/>
              <a:t>P (3-permutation)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Appointing 3 out of 100 people as a president, a vice-president and a secretary in a committee. </a:t>
            </a:r>
            <a:r>
              <a:rPr lang="en-US" b="1" dirty="0">
                <a:solidFill>
                  <a:schemeClr val="bg1"/>
                </a:solidFill>
              </a:rPr>
              <a:t>P (3-permutation)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43D7B2-787B-4AC8-B241-4E36CDD69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2051D-72EB-480C-8A95-6A82F94C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50910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0DD6F-513A-4841-B3A7-634B6FB6D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or combination?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82525-E1D6-4EE8-BA60-FEADD135B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6"/>
            <a:ext cx="10515600" cy="4886324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Choosing 10 people out of 12 to award 10 identical awards. </a:t>
            </a:r>
            <a:r>
              <a:rPr lang="en-US" b="1" dirty="0"/>
              <a:t>C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Seating 5 people in line. </a:t>
            </a:r>
            <a:r>
              <a:rPr lang="en-US" b="1" dirty="0"/>
              <a:t>P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Choosing 3 out of 100 people to be members of a committee. </a:t>
            </a:r>
            <a:r>
              <a:rPr lang="en-US" b="1" dirty="0"/>
              <a:t>C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Choosing 3 movies out of 10 to get awards: best movie, best music, best costumes. </a:t>
            </a:r>
            <a:r>
              <a:rPr lang="en-US" b="1" dirty="0"/>
              <a:t>P (3-permutation)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Appointing 3 out of 100 people as a president, a vice-president and a secretary in a committee. </a:t>
            </a:r>
            <a:r>
              <a:rPr lang="en-US" b="1" dirty="0">
                <a:solidFill>
                  <a:schemeClr val="bg1"/>
                </a:solidFill>
              </a:rPr>
              <a:t>P (3-permutation)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43D7B2-787B-4AC8-B241-4E36CDD69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2051D-72EB-480C-8A95-6A82F94C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6532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0DD6F-513A-4841-B3A7-634B6FB6D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or combination?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82525-E1D6-4EE8-BA60-FEADD135B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6"/>
            <a:ext cx="10515600" cy="4886324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Choosing 10 people out of 12 to award 10 identical awards. </a:t>
            </a:r>
            <a:r>
              <a:rPr lang="en-US" b="1" dirty="0"/>
              <a:t>C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Seating 5 people in line. </a:t>
            </a:r>
            <a:r>
              <a:rPr lang="en-US" b="1" dirty="0"/>
              <a:t>P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Choosing 3 out of 100 people to be members of a committee. </a:t>
            </a:r>
            <a:r>
              <a:rPr lang="en-US" b="1" dirty="0"/>
              <a:t>C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Choosing 3 movies out of 10 to get awards: best movie, best music, best costumes. </a:t>
            </a:r>
            <a:r>
              <a:rPr lang="en-US" b="1" dirty="0"/>
              <a:t>P (3-permutation)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Appointing 3 out of 100 people as a president, a vice-president and a secretary in a committee. </a:t>
            </a:r>
            <a:r>
              <a:rPr lang="en-US" b="1" dirty="0"/>
              <a:t>P (3-permutation)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43D7B2-787B-4AC8-B241-4E36CDD69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2051D-72EB-480C-8A95-6A82F94C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32953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04A0D5-6988-4490-ACCA-C4D65CA4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SET 3</a:t>
            </a:r>
            <a:endParaRPr lang="en-BE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A86B93-1D09-4D4B-90C2-BB2FA7192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Selected problems</a:t>
            </a:r>
            <a:endParaRPr lang="en-BE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33C99-093F-400C-ADC1-13EC4029C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4422E2-17E5-4170-BE14-5369D82D5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26826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3615F-D50B-4216-9BD4-FC4ECCF8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B144E-D31B-4072-AECE-72E2D608A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set 3</a:t>
            </a:r>
          </a:p>
          <a:p>
            <a:r>
              <a:rPr lang="en-US" dirty="0"/>
              <a:t>Combinations </a:t>
            </a:r>
            <a:r>
              <a:rPr lang="en-US" i="1" dirty="0"/>
              <a:t>with</a:t>
            </a:r>
            <a:r>
              <a:rPr lang="en-US" dirty="0"/>
              <a:t> repetitions</a:t>
            </a:r>
          </a:p>
          <a:p>
            <a:r>
              <a:rPr lang="en-US" dirty="0"/>
              <a:t>Problem set 4:</a:t>
            </a:r>
          </a:p>
          <a:p>
            <a:pPr lvl="1"/>
            <a:r>
              <a:rPr lang="en-US" sz="2800" dirty="0"/>
              <a:t>Learning to distinguish between different types of arrangements.</a:t>
            </a:r>
            <a:endParaRPr lang="en-BE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1A66C5-B0AD-4B97-B3B9-655316122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4318-3FD9-4493-BE30-1D7EDA06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1256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71D2C-71AB-43E5-849E-6AE982975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row of people 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6986C-58FA-4B72-9A2B-22AF25D602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fontAlgn="base"/>
                <a:r>
                  <a:rPr lang="en-US" dirty="0"/>
                  <a:t>Three adults and five children are seated randomly in a row. In how many ways can this be done?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Order matters = permutation of 3 + 5 = 8 objects.</a:t>
                </a:r>
                <a:br>
                  <a:rPr lang="en-US" dirty="0"/>
                </a:br>
                <a:endParaRPr lang="en-US" dirty="0"/>
              </a:p>
              <a:p>
                <a:pPr marL="0" indent="0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8!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6986C-58FA-4B72-9A2B-22AF25D602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61D77-2B20-4D38-B25F-7A33A727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A777F-B590-404B-A185-E816610E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577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71D2C-71AB-43E5-849E-6AE982975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row of people 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6986C-58FA-4B72-9A2B-22AF25D602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fontAlgn="base"/>
                <a:r>
                  <a:rPr lang="en-US" dirty="0"/>
                  <a:t>Three adults and five children are seated randomly in a row. In how many ways can this be done?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Order matters = permutation of 3 + 5 = 8 objects.</a:t>
                </a:r>
                <a:br>
                  <a:rPr lang="en-US" dirty="0"/>
                </a:br>
                <a:endParaRPr lang="en-US" dirty="0"/>
              </a:p>
              <a:p>
                <a:pPr marL="0" indent="0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8!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6986C-58FA-4B72-9A2B-22AF25D602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61D77-2B20-4D38-B25F-7A33A727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A777F-B590-404B-A185-E816610E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76532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71D2C-71AB-43E5-849E-6AE982975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row of people 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6986C-58FA-4B72-9A2B-22AF25D602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fontAlgn="base"/>
                <a:r>
                  <a:rPr lang="en-US" dirty="0"/>
                  <a:t>Three adults and five children are seated randomly in a row. In how many ways can this be done?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Order matters = permutation of 3 + 5 = 8 objects.</a:t>
                </a:r>
                <a:br>
                  <a:rPr lang="en-US" dirty="0"/>
                </a:br>
                <a:endParaRPr lang="en-US" dirty="0"/>
              </a:p>
              <a:p>
                <a:pPr marL="0" indent="0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8!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6986C-58FA-4B72-9A2B-22AF25D602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61D77-2B20-4D38-B25F-7A33A727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A777F-B590-404B-A185-E816610E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30767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71D2C-71AB-43E5-849E-6AE982975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row of people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6986C-58FA-4B72-9A2B-22AF25D602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4"/>
                <a:ext cx="10515600" cy="4795836"/>
              </a:xfrm>
            </p:spPr>
            <p:txBody>
              <a:bodyPr/>
              <a:lstStyle/>
              <a:p>
                <a:pPr fontAlgn="base"/>
                <a:r>
                  <a:rPr lang="en-US" dirty="0"/>
                  <a:t>Three adults and five children are seated randomly in a row. In how many ways can this be done </a:t>
                </a:r>
                <a:r>
                  <a:rPr lang="en-US" u="sng" dirty="0"/>
                  <a:t>if the three adults are seated together</a:t>
                </a:r>
                <a:r>
                  <a:rPr lang="en-US" dirty="0"/>
                  <a:t>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Adults can be permuted in 3! ways.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Once the order is selected, “glue” adults together.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Permute 6 objects: 6! ways to do so.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So,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3!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⋅6!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ways to seat 8 people with this constraint.</a:t>
                </a:r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6986C-58FA-4B72-9A2B-22AF25D602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4"/>
                <a:ext cx="10515600" cy="4795836"/>
              </a:xfrm>
              <a:blipFill>
                <a:blip r:embed="rId2"/>
                <a:stretch>
                  <a:fillRect l="-1043" t="-229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61D77-2B20-4D38-B25F-7A33A727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A777F-B590-404B-A185-E816610E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5082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71D2C-71AB-43E5-849E-6AE982975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row of people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6986C-58FA-4B72-9A2B-22AF25D602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4"/>
                <a:ext cx="10515600" cy="4795836"/>
              </a:xfrm>
            </p:spPr>
            <p:txBody>
              <a:bodyPr/>
              <a:lstStyle/>
              <a:p>
                <a:pPr fontAlgn="base"/>
                <a:r>
                  <a:rPr lang="en-US" dirty="0"/>
                  <a:t>Three adults and five children are seated randomly in a row. In how many ways can this be done </a:t>
                </a:r>
                <a:r>
                  <a:rPr lang="en-US" u="sng" dirty="0"/>
                  <a:t>if the three adults are seated together</a:t>
                </a:r>
                <a:r>
                  <a:rPr lang="en-US" dirty="0"/>
                  <a:t>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Adults can be permuted in 3! ways.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Once the order is selected, “glue” adults together.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Permute 6 objects: 6! ways to do so.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So,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3!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⋅6!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ways to seat 8 people with this constraint.</a:t>
                </a:r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6986C-58FA-4B72-9A2B-22AF25D602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4"/>
                <a:ext cx="10515600" cy="4795836"/>
              </a:xfrm>
              <a:blipFill>
                <a:blip r:embed="rId2"/>
                <a:stretch>
                  <a:fillRect l="-1043" t="-229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61D77-2B20-4D38-B25F-7A33A727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A777F-B590-404B-A185-E816610E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68950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71D2C-71AB-43E5-849E-6AE982975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row of people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6986C-58FA-4B72-9A2B-22AF25D602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4"/>
                <a:ext cx="10515600" cy="4795836"/>
              </a:xfrm>
            </p:spPr>
            <p:txBody>
              <a:bodyPr/>
              <a:lstStyle/>
              <a:p>
                <a:pPr fontAlgn="base"/>
                <a:r>
                  <a:rPr lang="en-US" dirty="0"/>
                  <a:t>Three adults and five children are seated randomly in a row. In how many ways can this be done </a:t>
                </a:r>
                <a:r>
                  <a:rPr lang="en-US" u="sng" dirty="0"/>
                  <a:t>if the three adults are seated together</a:t>
                </a:r>
                <a:r>
                  <a:rPr lang="en-US" dirty="0"/>
                  <a:t>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Adults can be permuted in 3! ways.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Once the order is selected, “glue” adults together.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Permute 6 objects: 6! ways to do so.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So,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3!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⋅6!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ways to seat 8 people with this constraint.</a:t>
                </a:r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6986C-58FA-4B72-9A2B-22AF25D602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4"/>
                <a:ext cx="10515600" cy="4795836"/>
              </a:xfrm>
              <a:blipFill>
                <a:blip r:embed="rId2"/>
                <a:stretch>
                  <a:fillRect l="-1043" t="-229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61D77-2B20-4D38-B25F-7A33A727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A777F-B590-404B-A185-E816610E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9768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71D2C-71AB-43E5-849E-6AE982975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row of people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6986C-58FA-4B72-9A2B-22AF25D602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4"/>
                <a:ext cx="10515600" cy="4795836"/>
              </a:xfrm>
            </p:spPr>
            <p:txBody>
              <a:bodyPr/>
              <a:lstStyle/>
              <a:p>
                <a:pPr fontAlgn="base"/>
                <a:r>
                  <a:rPr lang="en-US" dirty="0"/>
                  <a:t>Three adults and five children are seated randomly in a row. In how many ways can this be done </a:t>
                </a:r>
                <a:r>
                  <a:rPr lang="en-US" u="sng" dirty="0"/>
                  <a:t>if the three adults are seated together</a:t>
                </a:r>
                <a:r>
                  <a:rPr lang="en-US" dirty="0"/>
                  <a:t>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Adults can be permuted in 3! ways.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Once the order is selected, “glue” adults together.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Permute 6 objects: 6! ways to do so.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So,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3!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⋅6!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ways to seat 8 people with this constraint.</a:t>
                </a:r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6986C-58FA-4B72-9A2B-22AF25D602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4"/>
                <a:ext cx="10515600" cy="4795836"/>
              </a:xfrm>
              <a:blipFill>
                <a:blip r:embed="rId2"/>
                <a:stretch>
                  <a:fillRect l="-1043" t="-229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61D77-2B20-4D38-B25F-7A33A727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A777F-B590-404B-A185-E816610E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85853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71D2C-71AB-43E5-849E-6AE982975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row of people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6986C-58FA-4B72-9A2B-22AF25D602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4"/>
                <a:ext cx="10515600" cy="4795836"/>
              </a:xfrm>
            </p:spPr>
            <p:txBody>
              <a:bodyPr/>
              <a:lstStyle/>
              <a:p>
                <a:pPr fontAlgn="base"/>
                <a:r>
                  <a:rPr lang="en-US" dirty="0"/>
                  <a:t>Three adults and five children are seated randomly in a row. In how many ways can this be done </a:t>
                </a:r>
                <a:r>
                  <a:rPr lang="en-US" u="sng" dirty="0"/>
                  <a:t>if the three adults are seated together</a:t>
                </a:r>
                <a:r>
                  <a:rPr lang="en-US" dirty="0"/>
                  <a:t>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Adults can be permuted in 3! ways.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Once the order is selected, “glue” adults together.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Permute 6 objects: 6! ways to do so.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So, 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3!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⋅6!</m:t>
                    </m:r>
                  </m:oMath>
                </a14:m>
                <a:r>
                  <a:rPr lang="en-US" dirty="0"/>
                  <a:t> ways to seat 8 people with this constraint.</a:t>
                </a:r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6986C-58FA-4B72-9A2B-22AF25D602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4"/>
                <a:ext cx="10515600" cy="4795836"/>
              </a:xfrm>
              <a:blipFill>
                <a:blip r:embed="rId2"/>
                <a:stretch>
                  <a:fillRect l="-1043" t="-229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61D77-2B20-4D38-B25F-7A33A727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A777F-B590-404B-A185-E816610E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90827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71D2C-71AB-43E5-849E-6AE982975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ROW OF PEOPLE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6986C-58FA-4B72-9A2B-22AF25D602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4000"/>
                <a:ext cx="10515600" cy="4905375"/>
              </a:xfrm>
            </p:spPr>
            <p:txBody>
              <a:bodyPr/>
              <a:lstStyle/>
              <a:p>
                <a:pPr fontAlgn="base"/>
                <a:r>
                  <a:rPr lang="en-US" dirty="0"/>
                  <a:t>Three adults and five children are seated randomly in a row. In how many ways can this be done if the three adults are seated together, and the five children are also seated together.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# ways to permute the adults:</a:t>
                </a:r>
                <a:r>
                  <a:rPr lang="en-US" dirty="0"/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3!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# ways to permute the kids:</a:t>
                </a:r>
                <a:r>
                  <a:rPr lang="en-US" dirty="0"/>
                  <a:t>		</a:t>
                </a:r>
                <a:r>
                  <a:rPr lang="en-US" dirty="0">
                    <a:solidFill>
                      <a:schemeClr val="bg1"/>
                    </a:solidFill>
                  </a:rPr>
                  <a:t>5!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# ways to permute 2 groups:	</a:t>
                </a:r>
                <a:r>
                  <a:rPr lang="en-US" dirty="0"/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2!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Thus, there are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3!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⋅5!⋅2!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ways to permute the group of 8 people with the constraints above.</a:t>
                </a: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6986C-58FA-4B72-9A2B-22AF25D602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4000"/>
                <a:ext cx="10515600" cy="4905375"/>
              </a:xfrm>
              <a:blipFill>
                <a:blip r:embed="rId2"/>
                <a:stretch>
                  <a:fillRect l="-1043" t="-211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61D77-2B20-4D38-B25F-7A33A727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A777F-B590-404B-A185-E816610E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33245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71D2C-71AB-43E5-849E-6AE982975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ROW OF PEOPLE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6986C-58FA-4B72-9A2B-22AF25D602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4000"/>
                <a:ext cx="10515600" cy="4905375"/>
              </a:xfrm>
            </p:spPr>
            <p:txBody>
              <a:bodyPr/>
              <a:lstStyle/>
              <a:p>
                <a:pPr fontAlgn="base"/>
                <a:r>
                  <a:rPr lang="en-US" dirty="0"/>
                  <a:t>Three adults and five children are seated randomly in a row. In how many ways can this be done if the three adults are seated together, and the five children are also seated together.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# ways to permute the adults:	</a:t>
                </a:r>
                <a:r>
                  <a:rPr lang="en-US" dirty="0">
                    <a:solidFill>
                      <a:schemeClr val="bg1"/>
                    </a:solidFill>
                  </a:rPr>
                  <a:t>3!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# ways to permute the kids:</a:t>
                </a:r>
                <a:r>
                  <a:rPr lang="en-US" dirty="0"/>
                  <a:t>		</a:t>
                </a:r>
                <a:r>
                  <a:rPr lang="en-US" dirty="0">
                    <a:solidFill>
                      <a:schemeClr val="bg1"/>
                    </a:solidFill>
                  </a:rPr>
                  <a:t>5!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# ways to permute 2 groups:	</a:t>
                </a:r>
                <a:r>
                  <a:rPr lang="en-US" dirty="0"/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2!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Thus, there are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3!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⋅5!⋅2!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ways to permute the group of 8 people with the constraints above.</a:t>
                </a: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6986C-58FA-4B72-9A2B-22AF25D602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4000"/>
                <a:ext cx="10515600" cy="4905375"/>
              </a:xfrm>
              <a:blipFill>
                <a:blip r:embed="rId2"/>
                <a:stretch>
                  <a:fillRect l="-1043" t="-211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61D77-2B20-4D38-B25F-7A33A727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A777F-B590-404B-A185-E816610E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27482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020C2-063C-4EE3-B898-0138ABD5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5F4E4-F566-4438-BECA-990F0267E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Graded assignment 1 due TODAY 23:59.</a:t>
            </a:r>
            <a:endParaRPr lang="en-BE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F91BF-C1A9-41FE-81B0-2438049A9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A69829-D553-414D-9728-2CCAA9449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37100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71D2C-71AB-43E5-849E-6AE982975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ROW OF PEOPLE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6986C-58FA-4B72-9A2B-22AF25D602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4000"/>
                <a:ext cx="10515600" cy="4905375"/>
              </a:xfrm>
            </p:spPr>
            <p:txBody>
              <a:bodyPr/>
              <a:lstStyle/>
              <a:p>
                <a:pPr fontAlgn="base"/>
                <a:r>
                  <a:rPr lang="en-US" dirty="0"/>
                  <a:t>Three adults and five children are seated randomly in a row. In how many ways can this be done if the three adults are seated together, and the five children are also seated together.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# ways to permute the adults:	3!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# ways to permute the kids:		</a:t>
                </a:r>
                <a:r>
                  <a:rPr lang="en-US" dirty="0">
                    <a:solidFill>
                      <a:schemeClr val="bg1"/>
                    </a:solidFill>
                  </a:rPr>
                  <a:t>5!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# ways to permute 2 groups:	</a:t>
                </a:r>
                <a:r>
                  <a:rPr lang="en-US" dirty="0"/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2!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Thus, there are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3!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⋅5!⋅2!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ways to permute the group of 8 people with the constraints above.</a:t>
                </a: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6986C-58FA-4B72-9A2B-22AF25D602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4000"/>
                <a:ext cx="10515600" cy="4905375"/>
              </a:xfrm>
              <a:blipFill>
                <a:blip r:embed="rId2"/>
                <a:stretch>
                  <a:fillRect l="-1043" t="-211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61D77-2B20-4D38-B25F-7A33A727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A777F-B590-404B-A185-E816610E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4061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71D2C-71AB-43E5-849E-6AE982975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ROW OF PEOPLE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6986C-58FA-4B72-9A2B-22AF25D602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4000"/>
                <a:ext cx="10515600" cy="4905375"/>
              </a:xfrm>
            </p:spPr>
            <p:txBody>
              <a:bodyPr/>
              <a:lstStyle/>
              <a:p>
                <a:pPr fontAlgn="base"/>
                <a:r>
                  <a:rPr lang="en-US" dirty="0"/>
                  <a:t>Three adults and five children are seated randomly in a row. In how many ways can this be done if the three adults are seated together, and the five children are also seated together.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# ways to permute the adults:	3!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# ways to permute the kids:		5!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# ways to permute 2 groups:		</a:t>
                </a:r>
                <a:r>
                  <a:rPr lang="en-US" dirty="0">
                    <a:solidFill>
                      <a:schemeClr val="bg1"/>
                    </a:solidFill>
                  </a:rPr>
                  <a:t>2!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Thus, there are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3!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⋅5!⋅2!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ways to permute the group of 8 people with the constraints above.</a:t>
                </a: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6986C-58FA-4B72-9A2B-22AF25D602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4000"/>
                <a:ext cx="10515600" cy="4905375"/>
              </a:xfrm>
              <a:blipFill>
                <a:blip r:embed="rId2"/>
                <a:stretch>
                  <a:fillRect l="-1043" t="-211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61D77-2B20-4D38-B25F-7A33A727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A777F-B590-404B-A185-E816610E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80519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71D2C-71AB-43E5-849E-6AE982975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ROW OF PEOPLE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6986C-58FA-4B72-9A2B-22AF25D602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4000"/>
                <a:ext cx="10515600" cy="4905375"/>
              </a:xfrm>
            </p:spPr>
            <p:txBody>
              <a:bodyPr/>
              <a:lstStyle/>
              <a:p>
                <a:pPr fontAlgn="base"/>
                <a:r>
                  <a:rPr lang="en-US" dirty="0"/>
                  <a:t>Three adults and five children are seated randomly in a row. In how many ways can this be done if the three adults are seated together, and the five children are also seated together.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# ways to permute the adults:	3!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# ways to permute the kids:		5!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# ways to permute 2 groups:		2!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Thus, there are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3!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⋅5!⋅2!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ways to permute the group of 8 people with the constraints above.</a:t>
                </a: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6986C-58FA-4B72-9A2B-22AF25D602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4000"/>
                <a:ext cx="10515600" cy="4905375"/>
              </a:xfrm>
              <a:blipFill>
                <a:blip r:embed="rId2"/>
                <a:stretch>
                  <a:fillRect l="-1043" t="-211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61D77-2B20-4D38-B25F-7A33A727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A777F-B590-404B-A185-E816610E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4654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71D2C-71AB-43E5-849E-6AE982975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ROW OF PEOPLE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6986C-58FA-4B72-9A2B-22AF25D602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4000"/>
                <a:ext cx="10515600" cy="4905375"/>
              </a:xfrm>
            </p:spPr>
            <p:txBody>
              <a:bodyPr/>
              <a:lstStyle/>
              <a:p>
                <a:pPr fontAlgn="base"/>
                <a:r>
                  <a:rPr lang="en-US" dirty="0"/>
                  <a:t>Three adults and five children are seated randomly in a row. In how many ways can this be done if the three adults are seated together, and the five children are also seated together.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# ways to permute the adults:	3!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# ways to permute the kids:		5!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# ways to permute 2 groups:		2!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Thus, there are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3!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⋅5!⋅2!</m:t>
                    </m:r>
                  </m:oMath>
                </a14:m>
                <a:r>
                  <a:rPr lang="en-US" dirty="0"/>
                  <a:t> ways to permute the group of 8 people with the constraints above.</a:t>
                </a: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6986C-58FA-4B72-9A2B-22AF25D602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4000"/>
                <a:ext cx="10515600" cy="4905375"/>
              </a:xfrm>
              <a:blipFill>
                <a:blip r:embed="rId2"/>
                <a:stretch>
                  <a:fillRect l="-1043" t="-211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61D77-2B20-4D38-B25F-7A33A727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A777F-B590-404B-A185-E816610E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81066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0BF8E-929C-4BEB-887A-F290A7C1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permutations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7E8570-66CA-4334-9096-DB7234F1BB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how many different ways can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people be seated at the round table?</a:t>
                </a:r>
                <a:br>
                  <a:rPr lang="en-US" dirty="0"/>
                </a:br>
                <a:br>
                  <a:rPr lang="en-US" sz="2000" dirty="0"/>
                </a:br>
                <a:r>
                  <a:rPr lang="en-US" dirty="0">
                    <a:solidFill>
                      <a:schemeClr val="bg1"/>
                    </a:solidFill>
                  </a:rPr>
                  <a:t>Order matters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counting permutations.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sz="2000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If seated in line:	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of them.</a:t>
                </a:r>
                <a:br>
                  <a:rPr lang="en-US" dirty="0"/>
                </a:br>
                <a:br>
                  <a:rPr lang="en-US" sz="2000" dirty="0"/>
                </a:br>
                <a:r>
                  <a:rPr lang="en-US" dirty="0">
                    <a:solidFill>
                      <a:schemeClr val="bg1"/>
                    </a:solidFill>
                  </a:rPr>
                  <a:t>But in a circle,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permutations obtained by rotation are identical.</a:t>
                </a:r>
                <a:br>
                  <a:rPr lang="en-US" dirty="0"/>
                </a:br>
                <a:br>
                  <a:rPr lang="en-US" sz="1800" dirty="0"/>
                </a:br>
                <a:r>
                  <a:rPr lang="en-US" dirty="0">
                    <a:solidFill>
                      <a:schemeClr val="bg1"/>
                    </a:solidFill>
                  </a:rPr>
                  <a:t>Therefore, the number of unique circular permutations is</a:t>
                </a:r>
              </a:p>
              <a:p>
                <a:pPr marL="0" indent="0" algn="ctr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7E8570-66CA-4334-9096-DB7234F1BB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271792-39ED-484F-9D59-27D9AB3B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F7A1E-2CD0-4D58-A743-F7F55814E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2560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0BF8E-929C-4BEB-887A-F290A7C1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permutations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7E8570-66CA-4334-9096-DB7234F1BB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how many different ways can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people be seated at the round table?</a:t>
                </a:r>
                <a:br>
                  <a:rPr lang="en-US" dirty="0"/>
                </a:br>
                <a:br>
                  <a:rPr lang="en-US" sz="2000" dirty="0"/>
                </a:br>
                <a:r>
                  <a:rPr lang="en-US" dirty="0"/>
                  <a:t>Order matters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counting permutations.</a:t>
                </a:r>
                <a:br>
                  <a:rPr lang="en-US" dirty="0"/>
                </a:br>
                <a:br>
                  <a:rPr lang="en-US" sz="2000" dirty="0"/>
                </a:br>
                <a:r>
                  <a:rPr lang="en-US" dirty="0">
                    <a:solidFill>
                      <a:schemeClr val="bg1"/>
                    </a:solidFill>
                  </a:rPr>
                  <a:t>If seated in line:	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of them.</a:t>
                </a:r>
                <a:br>
                  <a:rPr lang="en-US" dirty="0"/>
                </a:br>
                <a:br>
                  <a:rPr lang="en-US" sz="2000" dirty="0"/>
                </a:br>
                <a:r>
                  <a:rPr lang="en-US" dirty="0">
                    <a:solidFill>
                      <a:schemeClr val="bg1"/>
                    </a:solidFill>
                  </a:rPr>
                  <a:t>But in a circle,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permutations obtained by rotation are identical.</a:t>
                </a:r>
                <a:br>
                  <a:rPr lang="en-US" dirty="0"/>
                </a:br>
                <a:br>
                  <a:rPr lang="en-US" sz="1800" dirty="0"/>
                </a:br>
                <a:r>
                  <a:rPr lang="en-US" dirty="0">
                    <a:solidFill>
                      <a:schemeClr val="bg1"/>
                    </a:solidFill>
                  </a:rPr>
                  <a:t>Therefore, the number of unique circular permutations is</a:t>
                </a:r>
              </a:p>
              <a:p>
                <a:pPr marL="0" indent="0" algn="ctr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7E8570-66CA-4334-9096-DB7234F1BB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271792-39ED-484F-9D59-27D9AB3B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F7A1E-2CD0-4D58-A743-F7F55814E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92497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0BF8E-929C-4BEB-887A-F290A7C1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permutations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7E8570-66CA-4334-9096-DB7234F1BB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how many different ways can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people be seated at the round table?</a:t>
                </a:r>
                <a:br>
                  <a:rPr lang="en-US" dirty="0"/>
                </a:br>
                <a:br>
                  <a:rPr lang="en-US" sz="2000" dirty="0"/>
                </a:br>
                <a:r>
                  <a:rPr lang="en-US" dirty="0"/>
                  <a:t>Order matters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counting permutations.</a:t>
                </a:r>
                <a:br>
                  <a:rPr lang="en-US" dirty="0"/>
                </a:br>
                <a:br>
                  <a:rPr lang="en-US" sz="2000" dirty="0"/>
                </a:br>
                <a:r>
                  <a:rPr lang="en-US" dirty="0"/>
                  <a:t>If seated in line:	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of them.</a:t>
                </a:r>
                <a:br>
                  <a:rPr lang="en-US" dirty="0"/>
                </a:br>
                <a:br>
                  <a:rPr lang="en-US" sz="2000" dirty="0"/>
                </a:br>
                <a:r>
                  <a:rPr lang="en-US" dirty="0">
                    <a:solidFill>
                      <a:schemeClr val="bg1"/>
                    </a:solidFill>
                  </a:rPr>
                  <a:t>But in a circle,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permutations obtained by rotation are identical.</a:t>
                </a:r>
                <a:br>
                  <a:rPr lang="en-US" dirty="0"/>
                </a:br>
                <a:br>
                  <a:rPr lang="en-US" sz="1800" dirty="0"/>
                </a:br>
                <a:r>
                  <a:rPr lang="en-US" dirty="0">
                    <a:solidFill>
                      <a:schemeClr val="bg1"/>
                    </a:solidFill>
                  </a:rPr>
                  <a:t>Therefore, the number of unique circular permutations is</a:t>
                </a:r>
              </a:p>
              <a:p>
                <a:pPr marL="0" indent="0" algn="ctr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7E8570-66CA-4334-9096-DB7234F1BB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271792-39ED-484F-9D59-27D9AB3B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F7A1E-2CD0-4D58-A743-F7F55814E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10259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0BF8E-929C-4BEB-887A-F290A7C1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permutations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7E8570-66CA-4334-9096-DB7234F1BB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how many different ways can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people be seated at the round table?</a:t>
                </a:r>
                <a:br>
                  <a:rPr lang="en-US" dirty="0"/>
                </a:br>
                <a:br>
                  <a:rPr lang="en-US" sz="2000" dirty="0"/>
                </a:br>
                <a:r>
                  <a:rPr lang="en-US" dirty="0"/>
                  <a:t>Order matters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counting permutations.</a:t>
                </a:r>
                <a:br>
                  <a:rPr lang="en-US" dirty="0"/>
                </a:br>
                <a:br>
                  <a:rPr lang="en-US" sz="2000" dirty="0"/>
                </a:br>
                <a:r>
                  <a:rPr lang="en-US" dirty="0"/>
                  <a:t>If seated in line:	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dirty="0"/>
                  <a:t> of them.</a:t>
                </a:r>
                <a:br>
                  <a:rPr lang="en-US" dirty="0"/>
                </a:br>
                <a:br>
                  <a:rPr lang="en-US" sz="2000" dirty="0"/>
                </a:br>
                <a:r>
                  <a:rPr lang="en-US" dirty="0">
                    <a:solidFill>
                      <a:schemeClr val="bg1"/>
                    </a:solidFill>
                  </a:rPr>
                  <a:t>But in a circle,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permutations obtained by rotation are identical.</a:t>
                </a:r>
                <a:br>
                  <a:rPr lang="en-US" dirty="0"/>
                </a:br>
                <a:br>
                  <a:rPr lang="en-US" sz="1800" dirty="0"/>
                </a:br>
                <a:r>
                  <a:rPr lang="en-US" dirty="0">
                    <a:solidFill>
                      <a:schemeClr val="bg1"/>
                    </a:solidFill>
                  </a:rPr>
                  <a:t>Therefore, the number of unique circular permutations is</a:t>
                </a:r>
              </a:p>
              <a:p>
                <a:pPr marL="0" indent="0" algn="ctr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7E8570-66CA-4334-9096-DB7234F1BB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271792-39ED-484F-9D59-27D9AB3B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F7A1E-2CD0-4D58-A743-F7F55814E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2353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0BF8E-929C-4BEB-887A-F290A7C1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permutations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7E8570-66CA-4334-9096-DB7234F1BB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how many different ways can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people be seated at the round table?</a:t>
                </a:r>
                <a:br>
                  <a:rPr lang="en-US" dirty="0"/>
                </a:br>
                <a:br>
                  <a:rPr lang="en-US" sz="2000" dirty="0"/>
                </a:br>
                <a:r>
                  <a:rPr lang="en-US" dirty="0"/>
                  <a:t>Order matters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counting permutations.</a:t>
                </a:r>
                <a:br>
                  <a:rPr lang="en-US" dirty="0"/>
                </a:br>
                <a:br>
                  <a:rPr lang="en-US" sz="2000" dirty="0"/>
                </a:br>
                <a:r>
                  <a:rPr lang="en-US" dirty="0"/>
                  <a:t>If seated in line:	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dirty="0"/>
                  <a:t> of them.</a:t>
                </a:r>
                <a:br>
                  <a:rPr lang="en-US" dirty="0"/>
                </a:br>
                <a:br>
                  <a:rPr lang="en-US" sz="2000" dirty="0"/>
                </a:br>
                <a:r>
                  <a:rPr lang="en-US" dirty="0"/>
                  <a:t>But in a circle,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permutations obtained by rotation are identical.</a:t>
                </a:r>
                <a:br>
                  <a:rPr lang="en-US" dirty="0"/>
                </a:br>
                <a:br>
                  <a:rPr lang="en-US" sz="1800" dirty="0"/>
                </a:br>
                <a:r>
                  <a:rPr lang="en-US" dirty="0">
                    <a:solidFill>
                      <a:schemeClr val="bg1"/>
                    </a:solidFill>
                  </a:rPr>
                  <a:t>Therefore, the number of unique circular permutations is</a:t>
                </a:r>
              </a:p>
              <a:p>
                <a:pPr marL="0" indent="0" algn="ctr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7E8570-66CA-4334-9096-DB7234F1BB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271792-39ED-484F-9D59-27D9AB3B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F7A1E-2CD0-4D58-A743-F7F55814E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512863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0BF8E-929C-4BEB-887A-F290A7C1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permutations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7E8570-66CA-4334-9096-DB7234F1BB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how many different ways can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people be seated at the round table?</a:t>
                </a:r>
                <a:br>
                  <a:rPr lang="en-US" dirty="0"/>
                </a:br>
                <a:br>
                  <a:rPr lang="en-US" sz="2000" dirty="0"/>
                </a:br>
                <a:r>
                  <a:rPr lang="en-US" dirty="0"/>
                  <a:t>Order matters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counting permutations.</a:t>
                </a:r>
                <a:br>
                  <a:rPr lang="en-US" dirty="0"/>
                </a:br>
                <a:br>
                  <a:rPr lang="en-US" sz="2000" dirty="0"/>
                </a:br>
                <a:r>
                  <a:rPr lang="en-US" dirty="0"/>
                  <a:t>If seated in line:	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dirty="0"/>
                  <a:t> of them.</a:t>
                </a:r>
                <a:br>
                  <a:rPr lang="en-US" dirty="0"/>
                </a:br>
                <a:br>
                  <a:rPr lang="en-US" sz="2000" dirty="0"/>
                </a:br>
                <a:r>
                  <a:rPr lang="en-US" dirty="0"/>
                  <a:t>But in a circle,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permutations obtained by rotation are identical.</a:t>
                </a:r>
                <a:br>
                  <a:rPr lang="en-US" dirty="0"/>
                </a:br>
                <a:br>
                  <a:rPr lang="en-US" sz="1800" dirty="0"/>
                </a:br>
                <a:r>
                  <a:rPr lang="en-US" dirty="0"/>
                  <a:t>Therefore, the number of unique circular permutations is</a:t>
                </a:r>
              </a:p>
              <a:p>
                <a:pPr marL="0" indent="0" algn="ctr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7E8570-66CA-4334-9096-DB7234F1BB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271792-39ED-484F-9D59-27D9AB3B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F7A1E-2CD0-4D58-A743-F7F55814E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9181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13B00E-F677-422C-A93D-7DA56521E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WARM-UP</a:t>
            </a:r>
            <a:endParaRPr lang="en-BE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6A1FB-468E-490C-A378-83586B46E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B4D76-F60D-4219-81CC-8290F157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12484-F508-41C6-A096-DE5B71B43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37872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0BF8E-929C-4BEB-887A-F290A7C1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permutations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7E8570-66CA-4334-9096-DB7234F1BB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how many different ways can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people be seated at the round table?</a:t>
                </a:r>
                <a:br>
                  <a:rPr lang="en-US" dirty="0"/>
                </a:br>
                <a:br>
                  <a:rPr lang="en-US" sz="2000" dirty="0"/>
                </a:br>
                <a:r>
                  <a:rPr lang="en-US" dirty="0"/>
                  <a:t>Order matters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counting permutations.</a:t>
                </a:r>
                <a:br>
                  <a:rPr lang="en-US" dirty="0"/>
                </a:br>
                <a:br>
                  <a:rPr lang="en-US" sz="2000" dirty="0"/>
                </a:br>
                <a:r>
                  <a:rPr lang="en-US" dirty="0"/>
                  <a:t>If seated in line:	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dirty="0"/>
                  <a:t> of them.</a:t>
                </a:r>
                <a:br>
                  <a:rPr lang="en-US" dirty="0"/>
                </a:br>
                <a:br>
                  <a:rPr lang="en-US" sz="2000" dirty="0"/>
                </a:br>
                <a:r>
                  <a:rPr lang="en-US" dirty="0"/>
                  <a:t>But in a circle,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permutations obtained by rotation are identical.</a:t>
                </a:r>
                <a:br>
                  <a:rPr lang="en-US" dirty="0"/>
                </a:br>
                <a:br>
                  <a:rPr lang="en-US" sz="1800" dirty="0"/>
                </a:br>
                <a:r>
                  <a:rPr lang="en-US" dirty="0"/>
                  <a:t>Therefore, the number of unique circular permutations is</a:t>
                </a:r>
              </a:p>
              <a:p>
                <a:pPr marL="0" indent="0" algn="ctr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7E8570-66CA-4334-9096-DB7234F1BB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271792-39ED-484F-9D59-27D9AB3B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F7A1E-2CD0-4D58-A743-F7F55814E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005506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0BF8E-929C-4BEB-887A-F290A7C1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permutations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7E8570-66CA-4334-9096-DB7234F1BB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how many different ways can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people be seated at the round table?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Examples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7E8570-66CA-4334-9096-DB7234F1BB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271792-39ED-484F-9D59-27D9AB3B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F7A1E-2CD0-4D58-A743-F7F55814E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51</a:t>
            </a:fld>
            <a:endParaRPr lang="en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BEB455-3877-484F-B2FE-378E6947E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6" t="39704" r="33125" b="37333"/>
          <a:stretch/>
        </p:blipFill>
        <p:spPr bwMode="auto">
          <a:xfrm>
            <a:off x="2247392" y="3657283"/>
            <a:ext cx="7697216" cy="251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9604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30A87-F6F5-41A2-AF7D-2E2E1434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732C0-B8A7-4698-8C58-4ED121283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/>
              <a:lstStyle/>
              <a:p>
                <a:pPr fontAlgn="base"/>
                <a:r>
                  <a:rPr lang="en-US" dirty="0"/>
                  <a:t>A total of 6 freshmen, 5 sophomores and 4 juniors have volunteered to serve on a 4-person committee. </a:t>
                </a:r>
              </a:p>
              <a:p>
                <a:pPr fontAlgn="base"/>
                <a:r>
                  <a:rPr lang="en-US" dirty="0"/>
                  <a:t>How many such committees are possible?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Order doesn’t matter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counting combinations.</a:t>
                </a:r>
              </a:p>
              <a:p>
                <a:pPr fontAlgn="base"/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15, 4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4!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15−4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15⋅14⋅13⋅12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4⋅3⋅2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=1365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732C0-B8A7-4698-8C58-4ED121283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043" t="-24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FCD77-8FE5-422A-82B8-714A5F3B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383FD-589D-4E92-9119-845E9002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27897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30A87-F6F5-41A2-AF7D-2E2E1434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732C0-B8A7-4698-8C58-4ED121283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/>
              <a:lstStyle/>
              <a:p>
                <a:pPr fontAlgn="base"/>
                <a:r>
                  <a:rPr lang="en-US" dirty="0"/>
                  <a:t>A total of 6 freshmen, 5 sophomores and 4 juniors have volunteered to serve on a 4-person committee. </a:t>
                </a:r>
              </a:p>
              <a:p>
                <a:pPr fontAlgn="base"/>
                <a:r>
                  <a:rPr lang="en-US" dirty="0"/>
                  <a:t>How many such committees are possible?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Order doesn’t matter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counting combinations.</a:t>
                </a:r>
              </a:p>
              <a:p>
                <a:pPr fontAlgn="base"/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15, 4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4!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15−4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15⋅14⋅13⋅12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4⋅3⋅2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=1365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732C0-B8A7-4698-8C58-4ED121283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043" t="-24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FCD77-8FE5-422A-82B8-714A5F3B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383FD-589D-4E92-9119-845E9002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1916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30A87-F6F5-41A2-AF7D-2E2E1434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732C0-B8A7-4698-8C58-4ED121283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/>
              <a:lstStyle/>
              <a:p>
                <a:pPr fontAlgn="base"/>
                <a:r>
                  <a:rPr lang="en-US" dirty="0"/>
                  <a:t>A total of 6 freshmen, 5 sophomores and 4 juniors have volunteered to serve on a 4-person committee. </a:t>
                </a:r>
              </a:p>
              <a:p>
                <a:pPr fontAlgn="base"/>
                <a:r>
                  <a:rPr lang="en-US" dirty="0"/>
                  <a:t>How many such committees are possible?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Order doesn’t matter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counting combinations.</a:t>
                </a:r>
              </a:p>
              <a:p>
                <a:pPr fontAlgn="base"/>
                <a:endParaRPr lang="en-US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15, 4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4!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15−4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15⋅14⋅13⋅12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4⋅3⋅2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=1365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732C0-B8A7-4698-8C58-4ED121283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043" t="-24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FCD77-8FE5-422A-82B8-714A5F3B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383FD-589D-4E92-9119-845E9002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87016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30A87-F6F5-41A2-AF7D-2E2E1434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732C0-B8A7-4698-8C58-4ED121283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/>
              <a:lstStyle/>
              <a:p>
                <a:pPr fontAlgn="base"/>
                <a:r>
                  <a:rPr lang="en-US" dirty="0"/>
                  <a:t>A total of 6 freshmen, 5 sophomores and 4 juniors have volunteered to serve on a 4-person committee. </a:t>
                </a:r>
              </a:p>
              <a:p>
                <a:pPr fontAlgn="base"/>
                <a:r>
                  <a:rPr lang="en-US" dirty="0"/>
                  <a:t>How many such committees are possible?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Order doesn’t matter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counting combinations.</a:t>
                </a:r>
              </a:p>
              <a:p>
                <a:pPr fontAlgn="base"/>
                <a:endParaRPr lang="en-US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15, 4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4!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15−4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15⋅14⋅13⋅12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4⋅3⋅2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=1365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732C0-B8A7-4698-8C58-4ED121283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043" t="-24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FCD77-8FE5-422A-82B8-714A5F3B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383FD-589D-4E92-9119-845E9002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358205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30A87-F6F5-41A2-AF7D-2E2E1434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732C0-B8A7-4698-8C58-4ED121283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4476"/>
                <a:ext cx="10515600" cy="4841874"/>
              </a:xfrm>
            </p:spPr>
            <p:txBody>
              <a:bodyPr>
                <a:normAutofit fontScale="92500"/>
              </a:bodyPr>
              <a:lstStyle/>
              <a:p>
                <a:pPr algn="just" fontAlgn="base"/>
                <a:r>
                  <a:rPr lang="en-US" dirty="0"/>
                  <a:t>A total of 6 freshmen, 5 sophomores and 4 juniors have volunteered to serve on a 4-person committee. How many such committees are possible if at least one freshman must serve on the committee?</a:t>
                </a:r>
              </a:p>
              <a:p>
                <a:pPr fontAlgn="base"/>
                <a:endParaRPr lang="en-US" sz="1100" dirty="0"/>
              </a:p>
              <a:p>
                <a:pPr marL="0" indent="0" fontAlgn="base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# committees without freshmen:</a:t>
                </a:r>
              </a:p>
              <a:p>
                <a:pPr marL="0" indent="0" fontAlgn="base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9,4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5!⋅4!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9⋅8⋅7⋅6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4⋅3⋅2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=126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fontAlgn="base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# all possible committees:</a:t>
                </a:r>
              </a:p>
              <a:p>
                <a:pPr marL="0" indent="0" fontAlgn="base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15, 4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1365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fontAlgn="base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# committees without freshmen:</a:t>
                </a:r>
              </a:p>
              <a:p>
                <a:pPr marL="0" indent="0" fontAlgn="base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1365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−126=1239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732C0-B8A7-4698-8C58-4ED121283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4476"/>
                <a:ext cx="10515600" cy="4841874"/>
              </a:xfrm>
              <a:blipFill>
                <a:blip r:embed="rId2"/>
                <a:stretch>
                  <a:fillRect l="-1043" t="-1887" r="-98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FCD77-8FE5-422A-82B8-714A5F3B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383FD-589D-4E92-9119-845E9002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4152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30A87-F6F5-41A2-AF7D-2E2E1434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732C0-B8A7-4698-8C58-4ED121283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4476"/>
                <a:ext cx="10515600" cy="4841874"/>
              </a:xfrm>
            </p:spPr>
            <p:txBody>
              <a:bodyPr>
                <a:normAutofit fontScale="92500"/>
              </a:bodyPr>
              <a:lstStyle/>
              <a:p>
                <a:pPr algn="just" fontAlgn="base"/>
                <a:r>
                  <a:rPr lang="en-US" dirty="0"/>
                  <a:t>A total of 6 freshmen, 5 sophomores and 4 juniors have volunteered to serve on a 4-person committee. How many such committees are possible if at least one freshman must serve on the committee?</a:t>
                </a:r>
              </a:p>
              <a:p>
                <a:pPr fontAlgn="base"/>
                <a:endParaRPr lang="en-US" sz="1100" dirty="0"/>
              </a:p>
              <a:p>
                <a:pPr marL="0" indent="0" fontAlgn="base">
                  <a:lnSpc>
                    <a:spcPct val="110000"/>
                  </a:lnSpc>
                  <a:buNone/>
                </a:pPr>
                <a:r>
                  <a:rPr lang="en-US" dirty="0"/>
                  <a:t># committees without freshmen:</a:t>
                </a:r>
              </a:p>
              <a:p>
                <a:pPr marL="0" indent="0" fontAlgn="base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9,4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5!⋅4!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9⋅8⋅7⋅6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4⋅3⋅2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=126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fontAlgn="base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# all possible committees:</a:t>
                </a:r>
              </a:p>
              <a:p>
                <a:pPr marL="0" indent="0" fontAlgn="base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15, 4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1365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fontAlgn="base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# committees without freshmen:</a:t>
                </a:r>
              </a:p>
              <a:p>
                <a:pPr marL="0" indent="0" fontAlgn="base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1365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−126=1239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732C0-B8A7-4698-8C58-4ED121283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4476"/>
                <a:ext cx="10515600" cy="4841874"/>
              </a:xfrm>
              <a:blipFill>
                <a:blip r:embed="rId2"/>
                <a:stretch>
                  <a:fillRect l="-1043" t="-1887" r="-98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FCD77-8FE5-422A-82B8-714A5F3B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383FD-589D-4E92-9119-845E9002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484560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30A87-F6F5-41A2-AF7D-2E2E1434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732C0-B8A7-4698-8C58-4ED121283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4476"/>
                <a:ext cx="10515600" cy="4841874"/>
              </a:xfrm>
            </p:spPr>
            <p:txBody>
              <a:bodyPr>
                <a:normAutofit fontScale="92500"/>
              </a:bodyPr>
              <a:lstStyle/>
              <a:p>
                <a:pPr algn="just" fontAlgn="base"/>
                <a:r>
                  <a:rPr lang="en-US" dirty="0"/>
                  <a:t>A total of 6 freshmen, 5 sophomores and 4 juniors have volunteered to serve on a 4-person committee. How many such committees are possible if at least one freshman must serve on the committee?</a:t>
                </a:r>
              </a:p>
              <a:p>
                <a:pPr fontAlgn="base"/>
                <a:endParaRPr lang="en-US" sz="1100" dirty="0"/>
              </a:p>
              <a:p>
                <a:pPr marL="0" indent="0" fontAlgn="base">
                  <a:lnSpc>
                    <a:spcPct val="110000"/>
                  </a:lnSpc>
                  <a:buNone/>
                </a:pPr>
                <a:r>
                  <a:rPr lang="en-US" dirty="0"/>
                  <a:t># committees without freshmen:</a:t>
                </a:r>
              </a:p>
              <a:p>
                <a:pPr marL="0" indent="0" fontAlgn="base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9,4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5!⋅4!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9⋅8⋅7⋅6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4⋅3⋅2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=126</m:t>
                      </m:r>
                    </m:oMath>
                  </m:oMathPara>
                </a14:m>
                <a:endParaRPr lang="en-US" dirty="0"/>
              </a:p>
              <a:p>
                <a:pPr marL="0" indent="0" fontAlgn="base">
                  <a:lnSpc>
                    <a:spcPct val="110000"/>
                  </a:lnSpc>
                  <a:buNone/>
                </a:pPr>
                <a:r>
                  <a:rPr lang="en-US" dirty="0"/>
                  <a:t># all possible committees:</a:t>
                </a:r>
              </a:p>
              <a:p>
                <a:pPr marL="0" indent="0" fontAlgn="base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15, 4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1365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fontAlgn="base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# committees without freshmen:</a:t>
                </a:r>
              </a:p>
              <a:p>
                <a:pPr marL="0" indent="0" fontAlgn="base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1365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−126=1239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732C0-B8A7-4698-8C58-4ED121283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4476"/>
                <a:ext cx="10515600" cy="4841874"/>
              </a:xfrm>
              <a:blipFill>
                <a:blip r:embed="rId2"/>
                <a:stretch>
                  <a:fillRect l="-1043" t="-1887" r="-98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FCD77-8FE5-422A-82B8-714A5F3B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383FD-589D-4E92-9119-845E9002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6397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30A87-F6F5-41A2-AF7D-2E2E1434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732C0-B8A7-4698-8C58-4ED121283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4476"/>
                <a:ext cx="10515600" cy="4841874"/>
              </a:xfrm>
            </p:spPr>
            <p:txBody>
              <a:bodyPr>
                <a:normAutofit fontScale="92500"/>
              </a:bodyPr>
              <a:lstStyle/>
              <a:p>
                <a:pPr algn="just" fontAlgn="base"/>
                <a:r>
                  <a:rPr lang="en-US" dirty="0"/>
                  <a:t>A total of 6 freshmen, 5 sophomores and 4 juniors have volunteered to serve on a 4-person committee. How many such committees are possible if at least one freshman must serve on the committee?</a:t>
                </a:r>
              </a:p>
              <a:p>
                <a:pPr fontAlgn="base"/>
                <a:endParaRPr lang="en-US" sz="1100" dirty="0"/>
              </a:p>
              <a:p>
                <a:pPr marL="0" indent="0" fontAlgn="base">
                  <a:lnSpc>
                    <a:spcPct val="110000"/>
                  </a:lnSpc>
                  <a:buNone/>
                </a:pPr>
                <a:r>
                  <a:rPr lang="en-US" dirty="0"/>
                  <a:t># committees without freshmen:</a:t>
                </a:r>
              </a:p>
              <a:p>
                <a:pPr marL="0" indent="0" fontAlgn="base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9,4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5!⋅4!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9⋅8⋅7⋅6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4⋅3⋅2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=126</m:t>
                      </m:r>
                    </m:oMath>
                  </m:oMathPara>
                </a14:m>
                <a:endParaRPr lang="en-US" dirty="0"/>
              </a:p>
              <a:p>
                <a:pPr marL="0" indent="0" fontAlgn="base">
                  <a:lnSpc>
                    <a:spcPct val="110000"/>
                  </a:lnSpc>
                  <a:buNone/>
                </a:pPr>
                <a:r>
                  <a:rPr lang="en-US" dirty="0"/>
                  <a:t># all possible committees:</a:t>
                </a:r>
              </a:p>
              <a:p>
                <a:pPr marL="0" indent="0" fontAlgn="base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15, 4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1365</m:t>
                      </m:r>
                    </m:oMath>
                  </m:oMathPara>
                </a14:m>
                <a:endParaRPr lang="en-US" dirty="0"/>
              </a:p>
              <a:p>
                <a:pPr marL="0" indent="0" fontAlgn="base">
                  <a:lnSpc>
                    <a:spcPct val="110000"/>
                  </a:lnSpc>
                  <a:buNone/>
                </a:pPr>
                <a:r>
                  <a:rPr lang="en-US" dirty="0"/>
                  <a:t># committees without freshmen:</a:t>
                </a:r>
              </a:p>
              <a:p>
                <a:pPr marL="0" indent="0" fontAlgn="base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1365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−126=1239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732C0-B8A7-4698-8C58-4ED121283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4476"/>
                <a:ext cx="10515600" cy="4841874"/>
              </a:xfrm>
              <a:blipFill>
                <a:blip r:embed="rId2"/>
                <a:stretch>
                  <a:fillRect l="-1043" t="-1887" r="-98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FCD77-8FE5-422A-82B8-714A5F3B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383FD-589D-4E92-9119-845E9002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3824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E0E8AC-35F5-4CD6-A2AE-2F4EA930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arrangements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4950"/>
                <a:ext cx="10515600" cy="4672013"/>
              </a:xfrm>
            </p:spPr>
            <p:txBody>
              <a:bodyPr/>
              <a:lstStyle/>
              <a:p>
                <a:r>
                  <a:rPr lang="en-US" dirty="0"/>
                  <a:t>Imagine you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objects. How can you arrange them?</a:t>
                </a:r>
                <a:endParaRPr lang="en-B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4950"/>
                <a:ext cx="10515600" cy="4672013"/>
              </a:xfrm>
              <a:blipFill>
                <a:blip r:embed="rId2"/>
                <a:stretch>
                  <a:fillRect l="-1043" t="-235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1B4AD-8BAB-434B-BF47-1B00ED48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919A6-1E8C-4928-81BB-783E91F1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5428918"/>
                  </p:ext>
                </p:extLst>
              </p:nvPr>
            </p:nvGraphicFramePr>
            <p:xfrm>
              <a:off x="1171574" y="2028826"/>
              <a:ext cx="10115550" cy="429549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85000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4649151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3581399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615192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WITH </a:t>
                          </a:r>
                          <a:b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REPETITIONS</a:t>
                          </a:r>
                          <a:endParaRPr lang="en-BE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2402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1" dirty="0">
                              <a:solidFill>
                                <a:schemeClr val="bg1"/>
                              </a:solidFill>
                            </a:rPr>
                            <a:t>PERMUTATIONS</a:t>
                          </a:r>
                          <a:r>
                            <a:rPr lang="en-US" sz="2400" b="0" i="1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br>
                            <a:rPr lang="en-US" sz="2400" b="0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sz="2400" b="0" dirty="0"/>
                            <a:t>In how many ways can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people sit </a:t>
                          </a:r>
                          <a:br>
                            <a:rPr lang="en-US" sz="2400" b="0" dirty="0"/>
                          </a:br>
                          <a:r>
                            <a:rPr lang="en-US" sz="2400" b="0" dirty="0"/>
                            <a:t>in a row?</a:t>
                          </a:r>
                          <a:br>
                            <a:rPr lang="en-US" sz="2400" b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How many different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-bit strings are there?</a:t>
                          </a:r>
                          <a:endParaRPr lang="en-BE" sz="2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8211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1" dirty="0">
                              <a:solidFill>
                                <a:schemeClr val="bg1"/>
                              </a:solidFill>
                            </a:rPr>
                            <a:t>COMBINATIONS</a:t>
                          </a:r>
                        </a:p>
                        <a:p>
                          <a:pPr algn="ctr"/>
                          <a:r>
                            <a:rPr lang="en-US" sz="2400" b="0" dirty="0"/>
                            <a:t>In how many ways can we chose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2400" b="0" dirty="0"/>
                            <a:t> out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different candies in a</a:t>
                          </a:r>
                          <a:r>
                            <a:rPr lang="en-US" sz="2400" b="0" baseline="0" dirty="0"/>
                            <a:t> bag</a:t>
                          </a:r>
                          <a:r>
                            <a:rPr lang="en-US" sz="2400" b="0" dirty="0"/>
                            <a:t>?</a:t>
                          </a:r>
                          <a:br>
                            <a:rPr lang="en-US" sz="2400" b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In how many ways can we distribute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identical candies among</a:t>
                          </a:r>
                          <a:r>
                            <a:rPr lang="en-US" sz="2400" b="0" baseline="0" dirty="0">
                              <a:solidFill>
                                <a:schemeClr val="tx1"/>
                              </a:solidFill>
                            </a:rPr>
                            <a:t> k kids?</a:t>
                          </a:r>
                          <a:endParaRPr lang="en-BE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5428918"/>
                  </p:ext>
                </p:extLst>
              </p:nvPr>
            </p:nvGraphicFramePr>
            <p:xfrm>
              <a:off x="1171574" y="2028826"/>
              <a:ext cx="10115550" cy="429549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85000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4649151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3581399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779940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WITH </a:t>
                          </a:r>
                          <a:b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REPETITIONS</a:t>
                          </a:r>
                          <a:endParaRPr lang="en-BE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5724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40629" t="-50965" r="-77326" b="-123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82483" t="-50965" r="-340" b="-123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943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40629" t="-122571" r="-77326" b="-6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82483" t="-122571" r="-340" b="-6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312073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30A87-F6F5-41A2-AF7D-2E2E1434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732C0-B8A7-4698-8C58-4ED121283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4476"/>
                <a:ext cx="10515600" cy="4841874"/>
              </a:xfrm>
            </p:spPr>
            <p:txBody>
              <a:bodyPr>
                <a:normAutofit fontScale="92500"/>
              </a:bodyPr>
              <a:lstStyle/>
              <a:p>
                <a:pPr algn="just" fontAlgn="base"/>
                <a:r>
                  <a:rPr lang="en-US" dirty="0"/>
                  <a:t>A total of 6 freshmen, 5 sophomores and 4 juniors have volunteered to serve on a 4-person committee. How many such committees are possible if at least one freshman must serve on the committee?</a:t>
                </a:r>
              </a:p>
              <a:p>
                <a:pPr fontAlgn="base"/>
                <a:endParaRPr lang="en-US" sz="1100" dirty="0"/>
              </a:p>
              <a:p>
                <a:pPr marL="0" indent="0" fontAlgn="base">
                  <a:lnSpc>
                    <a:spcPct val="110000"/>
                  </a:lnSpc>
                  <a:buNone/>
                </a:pPr>
                <a:r>
                  <a:rPr lang="en-US" dirty="0"/>
                  <a:t># committees without freshmen:</a:t>
                </a:r>
              </a:p>
              <a:p>
                <a:pPr marL="0" indent="0" fontAlgn="base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9,4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5!⋅4!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9⋅8⋅7⋅6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4⋅3⋅2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=126</m:t>
                      </m:r>
                    </m:oMath>
                  </m:oMathPara>
                </a14:m>
                <a:endParaRPr lang="en-US" dirty="0"/>
              </a:p>
              <a:p>
                <a:pPr marL="0" indent="0" fontAlgn="base">
                  <a:lnSpc>
                    <a:spcPct val="110000"/>
                  </a:lnSpc>
                  <a:buNone/>
                </a:pPr>
                <a:r>
                  <a:rPr lang="en-US" dirty="0"/>
                  <a:t># all possible committees:</a:t>
                </a:r>
              </a:p>
              <a:p>
                <a:pPr marL="0" indent="0" fontAlgn="base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15, 4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1365</m:t>
                      </m:r>
                    </m:oMath>
                  </m:oMathPara>
                </a14:m>
                <a:endParaRPr lang="en-US" dirty="0"/>
              </a:p>
              <a:p>
                <a:pPr marL="0" indent="0" fontAlgn="base">
                  <a:lnSpc>
                    <a:spcPct val="110000"/>
                  </a:lnSpc>
                  <a:buNone/>
                </a:pPr>
                <a:r>
                  <a:rPr lang="en-US" dirty="0"/>
                  <a:t># committees without freshmen:</a:t>
                </a:r>
              </a:p>
              <a:p>
                <a:pPr marL="0" indent="0" fontAlgn="base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1365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−126=1239</m:t>
                      </m:r>
                    </m:oMath>
                  </m:oMathPara>
                </a14:m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732C0-B8A7-4698-8C58-4ED121283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4476"/>
                <a:ext cx="10515600" cy="4841874"/>
              </a:xfrm>
              <a:blipFill>
                <a:blip r:embed="rId2"/>
                <a:stretch>
                  <a:fillRect l="-1043" t="-1887" r="-98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FCD77-8FE5-422A-82B8-714A5F3B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383FD-589D-4E92-9119-845E9002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19014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30A87-F6F5-41A2-AF7D-2E2E1434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732C0-B8A7-4698-8C58-4ED121283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3500"/>
                <a:ext cx="10515600" cy="5387975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 total of 6 freshmen, 5 sophomores and 4 juniors have volunteered to serve on a 4-person committee. How many such committees are possible if at least one freshman, one sophomore and one junior must serve on the committee?</a:t>
                </a:r>
              </a:p>
              <a:p>
                <a:pPr marL="0" indent="0" fontAlgn="base">
                  <a:buNone/>
                </a:pPr>
                <a:endParaRPr lang="en-US" sz="100" dirty="0"/>
              </a:p>
              <a:p>
                <a:pPr marL="0" indent="0" fontAlgn="base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2 freshmen, 1 sophomore and 1 junior</a:t>
                </a:r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6,2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5,1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211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fontAlgn="base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1 freshman, 2 sophomores and 1 junior</a:t>
                </a:r>
              </a:p>
              <a:p>
                <a:pPr marL="0" indent="0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fontAlgn="base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1 freshman, 1 sophomore and 2 juniors</a:t>
                </a:r>
              </a:p>
              <a:p>
                <a:pPr marL="0" indent="0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5,1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 fontAlgn="base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211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112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pc="-100" dirty="0">
                    <a:solidFill>
                      <a:schemeClr val="bg1"/>
                    </a:solidFill>
                  </a:rPr>
                  <a:t>committees with at least one student from each group</a:t>
                </a:r>
              </a:p>
              <a:p>
                <a:pPr marL="0" indent="0" fontAlgn="base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732C0-B8A7-4698-8C58-4ED121283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3500"/>
                <a:ext cx="10515600" cy="5387975"/>
              </a:xfrm>
              <a:blipFill>
                <a:blip r:embed="rId2"/>
                <a:stretch>
                  <a:fillRect l="-1217" t="-2036" r="-75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FCD77-8FE5-422A-82B8-714A5F3B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383FD-589D-4E92-9119-845E9002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303755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30A87-F6F5-41A2-AF7D-2E2E1434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732C0-B8A7-4698-8C58-4ED121283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3500"/>
                <a:ext cx="10515600" cy="5387975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 total of 6 freshmen, 5 sophomores and 4 juniors have volunteered to serve on a 4-person committee. How many such committees are possible if at least one freshman, one sophomore and one junior must serve on the committee?</a:t>
                </a:r>
              </a:p>
              <a:p>
                <a:pPr marL="0" indent="0" fontAlgn="base">
                  <a:buNone/>
                </a:pPr>
                <a:endParaRPr lang="en-US" sz="100" dirty="0"/>
              </a:p>
              <a:p>
                <a:pPr marL="0" indent="0" fontAlgn="base">
                  <a:buNone/>
                </a:pPr>
                <a:r>
                  <a:rPr lang="en-US" dirty="0"/>
                  <a:t>2 freshmen, 1 sophomore and 1 junior</a:t>
                </a:r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6,2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5,1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fontAlgn="base">
                  <a:buNone/>
                </a:pPr>
                <a:r>
                  <a:rPr lang="en-US" dirty="0"/>
                  <a:t>1 freshman, 2 sophomores and 1 junior</a:t>
                </a:r>
              </a:p>
              <a:p>
                <a:pPr marL="0" indent="0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fontAlgn="base">
                  <a:buNone/>
                </a:pPr>
                <a:r>
                  <a:rPr lang="en-US" dirty="0"/>
                  <a:t>1 freshman, 1 sophomore and 2 juniors</a:t>
                </a:r>
              </a:p>
              <a:p>
                <a:pPr marL="0" indent="0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5,1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 fontAlgn="base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211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112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pc="-100" dirty="0">
                    <a:solidFill>
                      <a:schemeClr val="bg1"/>
                    </a:solidFill>
                  </a:rPr>
                  <a:t>committees with at least one student from each group</a:t>
                </a:r>
              </a:p>
              <a:p>
                <a:pPr marL="0" indent="0" fontAlgn="base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732C0-B8A7-4698-8C58-4ED121283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3500"/>
                <a:ext cx="10515600" cy="5387975"/>
              </a:xfrm>
              <a:blipFill>
                <a:blip r:embed="rId2"/>
                <a:stretch>
                  <a:fillRect l="-1217" t="-2036" r="-75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FCD77-8FE5-422A-82B8-714A5F3B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383FD-589D-4E92-9119-845E9002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217760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30A87-F6F5-41A2-AF7D-2E2E1434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732C0-B8A7-4698-8C58-4ED121283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3500"/>
                <a:ext cx="10515600" cy="5387975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 total of 6 freshmen, 5 sophomores and 4 juniors have volunteered to serve on a 4-person committee. How many such committees are possible if at least one freshman, one sophomore and one junior must serve on the committee?</a:t>
                </a:r>
              </a:p>
              <a:p>
                <a:pPr marL="0" indent="0" fontAlgn="base">
                  <a:buNone/>
                </a:pPr>
                <a:endParaRPr lang="en-US" sz="100" dirty="0"/>
              </a:p>
              <a:p>
                <a:pPr marL="0" indent="0" fontAlgn="base">
                  <a:buNone/>
                </a:pPr>
                <a:r>
                  <a:rPr lang="en-US" dirty="0"/>
                  <a:t>2 freshmen, 1 sophomore and 1 junior</a:t>
                </a:r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6,2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fontAlgn="base">
                  <a:buNone/>
                </a:pPr>
                <a:r>
                  <a:rPr lang="en-US" dirty="0"/>
                  <a:t>1 freshman, 2 sophomores and 1 junior</a:t>
                </a:r>
              </a:p>
              <a:p>
                <a:pPr marL="0" indent="0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fontAlgn="base">
                  <a:buNone/>
                </a:pPr>
                <a:r>
                  <a:rPr lang="en-US" dirty="0"/>
                  <a:t>1 freshman, 1 sophomore and 2 juniors</a:t>
                </a:r>
              </a:p>
              <a:p>
                <a:pPr marL="0" indent="0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5,1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 fontAlgn="base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211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112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pc="-100" dirty="0">
                    <a:solidFill>
                      <a:schemeClr val="bg1"/>
                    </a:solidFill>
                  </a:rPr>
                  <a:t>committees with at least one student from each group</a:t>
                </a:r>
              </a:p>
              <a:p>
                <a:pPr marL="0" indent="0" fontAlgn="base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732C0-B8A7-4698-8C58-4ED121283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3500"/>
                <a:ext cx="10515600" cy="5387975"/>
              </a:xfrm>
              <a:blipFill>
                <a:blip r:embed="rId2"/>
                <a:stretch>
                  <a:fillRect l="-1217" t="-2036" r="-75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FCD77-8FE5-422A-82B8-714A5F3B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383FD-589D-4E92-9119-845E9002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847057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30A87-F6F5-41A2-AF7D-2E2E1434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732C0-B8A7-4698-8C58-4ED121283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3500"/>
                <a:ext cx="10515600" cy="5387975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 total of 6 freshmen, 5 sophomores and 4 juniors have volunteered to serve on a 4-person committee. How many such committees are possible if at least one freshman, one sophomore and one junior must serve on the committee?</a:t>
                </a:r>
              </a:p>
              <a:p>
                <a:pPr marL="0" indent="0" fontAlgn="base">
                  <a:buNone/>
                </a:pPr>
                <a:endParaRPr lang="en-US" sz="100" dirty="0"/>
              </a:p>
              <a:p>
                <a:pPr marL="0" indent="0" fontAlgn="base">
                  <a:buNone/>
                </a:pPr>
                <a:r>
                  <a:rPr lang="en-US" dirty="0"/>
                  <a:t>2 freshmen, 1 sophomore and 1 junior</a:t>
                </a:r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6,2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fontAlgn="base">
                  <a:buNone/>
                </a:pPr>
                <a:r>
                  <a:rPr lang="en-US" dirty="0"/>
                  <a:t>1 freshman, 2 sophomores and 1 junior</a:t>
                </a:r>
              </a:p>
              <a:p>
                <a:pPr marL="0" indent="0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fontAlgn="base">
                  <a:buNone/>
                </a:pPr>
                <a:r>
                  <a:rPr lang="en-US" dirty="0"/>
                  <a:t>1 freshman, 1 sophomore and 2 juniors</a:t>
                </a:r>
              </a:p>
              <a:p>
                <a:pPr marL="0" indent="0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5,1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 fontAlgn="base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211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112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pc="-100" dirty="0">
                    <a:solidFill>
                      <a:schemeClr val="bg1"/>
                    </a:solidFill>
                  </a:rPr>
                  <a:t>committees with at least one student from each group</a:t>
                </a:r>
              </a:p>
              <a:p>
                <a:pPr marL="0" indent="0" fontAlgn="base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732C0-B8A7-4698-8C58-4ED121283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3500"/>
                <a:ext cx="10515600" cy="5387975"/>
              </a:xfrm>
              <a:blipFill>
                <a:blip r:embed="rId2"/>
                <a:stretch>
                  <a:fillRect l="-1217" t="-2036" r="-75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FCD77-8FE5-422A-82B8-714A5F3B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383FD-589D-4E92-9119-845E9002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481782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30A87-F6F5-41A2-AF7D-2E2E1434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732C0-B8A7-4698-8C58-4ED121283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3500"/>
                <a:ext cx="10515600" cy="5387975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 total of 6 freshmen, 5 sophomores and 4 juniors have volunteered to serve on a 4-person committee. How many such committees are possible if at least one freshman, one sophomore and one junior must serve on the committee?</a:t>
                </a:r>
              </a:p>
              <a:p>
                <a:pPr marL="0" indent="0" fontAlgn="base">
                  <a:buNone/>
                </a:pPr>
                <a:endParaRPr lang="en-US" sz="100" dirty="0"/>
              </a:p>
              <a:p>
                <a:pPr marL="0" indent="0" fontAlgn="base">
                  <a:buNone/>
                </a:pPr>
                <a:r>
                  <a:rPr lang="en-US" dirty="0"/>
                  <a:t>2 freshmen, 1 sophomore and 1 junior</a:t>
                </a:r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6,2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fontAlgn="base">
                  <a:buNone/>
                </a:pPr>
                <a:r>
                  <a:rPr lang="en-US" dirty="0"/>
                  <a:t>1 freshman, 2 sophomores and 1 junior</a:t>
                </a:r>
              </a:p>
              <a:p>
                <a:pPr marL="0" indent="0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fontAlgn="base">
                  <a:buNone/>
                </a:pPr>
                <a:r>
                  <a:rPr lang="en-US" dirty="0"/>
                  <a:t>1 freshman, 1 sophomore and 2 juniors</a:t>
                </a:r>
              </a:p>
              <a:p>
                <a:pPr marL="0" indent="0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 fontAlgn="base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211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112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pc="-100" dirty="0">
                    <a:solidFill>
                      <a:schemeClr val="bg1"/>
                    </a:solidFill>
                  </a:rPr>
                  <a:t>committees with at least one student from each group</a:t>
                </a:r>
              </a:p>
              <a:p>
                <a:pPr marL="0" indent="0" fontAlgn="base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732C0-B8A7-4698-8C58-4ED121283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3500"/>
                <a:ext cx="10515600" cy="5387975"/>
              </a:xfrm>
              <a:blipFill>
                <a:blip r:embed="rId2"/>
                <a:stretch>
                  <a:fillRect l="-1217" t="-2036" r="-75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FCD77-8FE5-422A-82B8-714A5F3B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383FD-589D-4E92-9119-845E9002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152332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30A87-F6F5-41A2-AF7D-2E2E1434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732C0-B8A7-4698-8C58-4ED121283D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3500"/>
                <a:ext cx="10515600" cy="5387975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 total of 6 freshmen, 5 sophomores and 4 juniors have volunteered to serve on a 4-person committee. How many such committees are possible if at least one freshman, one sophomore and one junior must serve on the committee?</a:t>
                </a:r>
              </a:p>
              <a:p>
                <a:pPr marL="0" indent="0" fontAlgn="base">
                  <a:buNone/>
                </a:pPr>
                <a:endParaRPr lang="en-US" sz="100" dirty="0"/>
              </a:p>
              <a:p>
                <a:pPr marL="0" indent="0" fontAlgn="base">
                  <a:buNone/>
                </a:pPr>
                <a:r>
                  <a:rPr lang="en-US" dirty="0"/>
                  <a:t>2 freshmen, 1 sophomore and 1 junior</a:t>
                </a:r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6,2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fontAlgn="base">
                  <a:buNone/>
                </a:pPr>
                <a:r>
                  <a:rPr lang="en-US" dirty="0"/>
                  <a:t>1 freshman, 2 sophomores and 1 junior</a:t>
                </a:r>
              </a:p>
              <a:p>
                <a:pPr marL="0" indent="0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fontAlgn="base">
                  <a:buNone/>
                </a:pPr>
                <a:r>
                  <a:rPr lang="en-US" dirty="0"/>
                  <a:t>1 freshman, 1 sophomore and 2 juniors</a:t>
                </a:r>
              </a:p>
              <a:p>
                <a:pPr marL="0" indent="0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 fontAlgn="base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pc="-100" dirty="0"/>
                  <a:t>committees with at least one student from each group</a:t>
                </a:r>
              </a:p>
              <a:p>
                <a:pPr marL="0" indent="0" fontAlgn="base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732C0-B8A7-4698-8C58-4ED121283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3500"/>
                <a:ext cx="10515600" cy="5387975"/>
              </a:xfrm>
              <a:blipFill>
                <a:blip r:embed="rId2"/>
                <a:stretch>
                  <a:fillRect l="-1217" t="-2036" r="-75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FCD77-8FE5-422A-82B8-714A5F3B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383FD-589D-4E92-9119-845E9002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824934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6729-7F57-46B3-8655-DDF701234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Deck of cards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1890-882E-4341-84C0-556AD033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3063"/>
            <a:ext cx="10515600" cy="4533900"/>
          </a:xfrm>
        </p:spPr>
        <p:txBody>
          <a:bodyPr/>
          <a:lstStyle/>
          <a:p>
            <a:pPr algn="just"/>
            <a:r>
              <a:rPr lang="en-US" dirty="0"/>
              <a:t>How many shuffles are there of a deck of cards, such that ace of hearts is not directly on top of king of hearts, and ace of spades is not directly on top of king of spades?</a:t>
            </a:r>
          </a:p>
          <a:p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AAC99-9160-48D4-8D78-5F3D81A8B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65447-B4D7-44CE-8DC0-3E2B8BB6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486198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6729-7F57-46B3-8655-DDF701234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Deck of cards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A1890-882E-4341-84C0-556AD033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3063"/>
            <a:ext cx="10515600" cy="4533900"/>
          </a:xfrm>
        </p:spPr>
        <p:txBody>
          <a:bodyPr/>
          <a:lstStyle/>
          <a:p>
            <a:pPr algn="just"/>
            <a:r>
              <a:rPr lang="en-US" dirty="0"/>
              <a:t>How many shuffles are there of a deck of cards, such that ace of hearts is not directly on top of king of hearts, and ace of spades is not directly on top of king of spades?</a:t>
            </a:r>
          </a:p>
          <a:p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AAC99-9160-48D4-8D78-5F3D81A8B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65447-B4D7-44CE-8DC0-3E2B8BB6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68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23061B-FE09-42D8-81FA-E0B3788AD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83" t="26621" r="9750" b="42815"/>
          <a:stretch/>
        </p:blipFill>
        <p:spPr>
          <a:xfrm>
            <a:off x="4038600" y="2911828"/>
            <a:ext cx="4114800" cy="326513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95F93A5-4FBE-429C-B789-04D3913EE26A}"/>
              </a:ext>
            </a:extLst>
          </p:cNvPr>
          <p:cNvGrpSpPr/>
          <p:nvPr/>
        </p:nvGrpSpPr>
        <p:grpSpPr>
          <a:xfrm>
            <a:off x="8591386" y="3281449"/>
            <a:ext cx="2686379" cy="2525892"/>
            <a:chOff x="1213212" y="3309662"/>
            <a:chExt cx="2686379" cy="252589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77FCAC-9C93-467C-85B8-7BA16061463C}"/>
                </a:ext>
              </a:extLst>
            </p:cNvPr>
            <p:cNvGrpSpPr/>
            <p:nvPr/>
          </p:nvGrpSpPr>
          <p:grpSpPr>
            <a:xfrm>
              <a:off x="1213212" y="3309662"/>
              <a:ext cx="2686379" cy="1200329"/>
              <a:chOff x="1114096" y="3594703"/>
              <a:chExt cx="2686379" cy="1200329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19256E7-BAFD-45BC-9F30-E763B52368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6400" t="31880" r="21552" b="65169"/>
              <a:stretch/>
            </p:blipFill>
            <p:spPr>
              <a:xfrm>
                <a:off x="1114096" y="3594703"/>
                <a:ext cx="588881" cy="47722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0341F2-E162-471E-A6AE-0814D18E9016}"/>
                  </a:ext>
                </a:extLst>
              </p:cNvPr>
              <p:cNvSpPr txBox="1"/>
              <p:nvPr/>
            </p:nvSpPr>
            <p:spPr>
              <a:xfrm>
                <a:off x="1707247" y="3594703"/>
                <a:ext cx="209322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set of shuffles where ace of hearts </a:t>
                </a:r>
                <a:r>
                  <a:rPr lang="en-US" b="1" dirty="0"/>
                  <a:t>is</a:t>
                </a:r>
                <a:r>
                  <a:rPr lang="en-US" dirty="0"/>
                  <a:t> directly on top of king of hearts. 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D0E686-9D34-4918-9F90-E40EB77D80BF}"/>
                </a:ext>
              </a:extLst>
            </p:cNvPr>
            <p:cNvGrpSpPr/>
            <p:nvPr/>
          </p:nvGrpSpPr>
          <p:grpSpPr>
            <a:xfrm>
              <a:off x="1253105" y="4635225"/>
              <a:ext cx="2646486" cy="1200329"/>
              <a:chOff x="9115096" y="4446338"/>
              <a:chExt cx="2646486" cy="120032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EABE6C3-9944-4519-92A0-B422313016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0551" t="31880" r="17512" b="65168"/>
              <a:stretch/>
            </p:blipFill>
            <p:spPr>
              <a:xfrm>
                <a:off x="9115096" y="4446338"/>
                <a:ext cx="557049" cy="47747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F7BF9D-DA5C-4CDF-9A86-1557FE50E0FE}"/>
                  </a:ext>
                </a:extLst>
              </p:cNvPr>
              <p:cNvSpPr txBox="1"/>
              <p:nvPr/>
            </p:nvSpPr>
            <p:spPr>
              <a:xfrm>
                <a:off x="9668354" y="4446338"/>
                <a:ext cx="209322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set of shuffles where ace of spades </a:t>
                </a:r>
                <a:r>
                  <a:rPr lang="en-US" b="1" dirty="0"/>
                  <a:t>is</a:t>
                </a:r>
                <a:r>
                  <a:rPr lang="en-US" dirty="0"/>
                  <a:t> directly on top of king of spades. </a:t>
                </a:r>
              </a:p>
            </p:txBody>
          </p: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81E901B-7213-486B-9924-31B72E3C5A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56" t="58194" r="57031" b="21667"/>
          <a:stretch/>
        </p:blipFill>
        <p:spPr>
          <a:xfrm>
            <a:off x="1189407" y="3640224"/>
            <a:ext cx="2186938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00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6729-7F57-46B3-8655-DDF701234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Deck of cards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A1890-882E-4341-84C0-556AD033F7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5900"/>
                <a:ext cx="10515600" cy="5054600"/>
              </a:xfrm>
            </p:spPr>
            <p:txBody>
              <a:bodyPr>
                <a:normAutofit fontScale="92500" lnSpcReduction="10000"/>
              </a:bodyPr>
              <a:lstStyle/>
              <a:p>
                <a:pPr algn="just"/>
                <a:r>
                  <a:rPr lang="en-US" dirty="0"/>
                  <a:t>How many shuffles are there of a deck of cards, such that ace of hearts is not directly on top of king of hearts, and ace of spades is not directly on top of king of spades?</a:t>
                </a:r>
              </a:p>
              <a:p>
                <a:endParaRPr lang="en-US" sz="1500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# shuffles where ace of hearts </a:t>
                </a:r>
                <a:r>
                  <a:rPr lang="en-US" b="1" dirty="0">
                    <a:solidFill>
                      <a:schemeClr val="bg1"/>
                    </a:solidFill>
                  </a:rPr>
                  <a:t>is</a:t>
                </a:r>
                <a:r>
                  <a:rPr lang="en-US" dirty="0">
                    <a:solidFill>
                      <a:schemeClr val="bg1"/>
                    </a:solidFill>
                  </a:rPr>
                  <a:t> on top of king of hearts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51!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# shuffles where ace of spades </a:t>
                </a:r>
                <a:r>
                  <a:rPr lang="en-US" b="1" dirty="0">
                    <a:solidFill>
                      <a:schemeClr val="bg1"/>
                    </a:solidFill>
                  </a:rPr>
                  <a:t>is</a:t>
                </a:r>
                <a:r>
                  <a:rPr lang="en-US" dirty="0">
                    <a:solidFill>
                      <a:schemeClr val="bg1"/>
                    </a:solidFill>
                  </a:rPr>
                  <a:t> on top of king of spades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51!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# shuffles where both is true</a:t>
                </a:r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So the number of possible shuffles is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endParaRPr lang="en-US" sz="17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51!+51!−50!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=52!−2⋅51!+50!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A1890-882E-4341-84C0-556AD033F7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5900"/>
                <a:ext cx="10515600" cy="5054600"/>
              </a:xfrm>
              <a:blipFill>
                <a:blip r:embed="rId2"/>
                <a:stretch>
                  <a:fillRect l="-1043" t="-2413" r="-98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AAC99-9160-48D4-8D78-5F3D81A8B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65447-B4D7-44CE-8DC0-3E2B8BB6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05403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E0E8AC-35F5-4CD6-A2AE-2F4EA930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arrangements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4950"/>
                <a:ext cx="10515600" cy="4672013"/>
              </a:xfrm>
            </p:spPr>
            <p:txBody>
              <a:bodyPr/>
              <a:lstStyle/>
              <a:p>
                <a:r>
                  <a:rPr lang="en-US" dirty="0"/>
                  <a:t>Imagine you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objects. How can you arrange them?</a:t>
                </a:r>
                <a:endParaRPr lang="en-B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4950"/>
                <a:ext cx="10515600" cy="4672013"/>
              </a:xfrm>
              <a:blipFill>
                <a:blip r:embed="rId2"/>
                <a:stretch>
                  <a:fillRect l="-1043" t="-235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1B4AD-8BAB-434B-BF47-1B00ED48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919A6-1E8C-4928-81BB-783E91F1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5751909"/>
                  </p:ext>
                </p:extLst>
              </p:nvPr>
            </p:nvGraphicFramePr>
            <p:xfrm>
              <a:off x="1171574" y="2028826"/>
              <a:ext cx="10115550" cy="429549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85000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4649151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3581399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615192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WITH </a:t>
                          </a:r>
                          <a:br>
                            <a:rPr lang="en-US" sz="2200" b="1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</a:br>
                          <a:r>
                            <a:rPr lang="en-US" sz="2200" b="1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REPETITIONS</a:t>
                          </a:r>
                          <a:endParaRPr lang="en-BE" sz="2200" b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2402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1" dirty="0">
                              <a:solidFill>
                                <a:schemeClr val="bg1"/>
                              </a:solidFill>
                            </a:rPr>
                            <a:t>PERMUTATIONS</a:t>
                          </a:r>
                          <a:r>
                            <a:rPr lang="en-US" sz="2400" b="0" i="1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br>
                            <a:rPr lang="en-US" sz="2400" b="0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sz="2400" b="0" dirty="0"/>
                            <a:t>In how many ways can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people sit </a:t>
                          </a:r>
                          <a:br>
                            <a:rPr lang="en-US" sz="2400" b="0" dirty="0"/>
                          </a:br>
                          <a:r>
                            <a:rPr lang="en-US" sz="2400" b="0" dirty="0"/>
                            <a:t>in a row?</a:t>
                          </a:r>
                          <a:br>
                            <a:rPr lang="en-US" sz="2400" b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How many different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-bit strings are there?</a:t>
                          </a:r>
                          <a:endParaRPr lang="en-BE" sz="2200" b="0" dirty="0">
                            <a:solidFill>
                              <a:schemeClr val="bg2">
                                <a:lumMod val="90000"/>
                              </a:schemeClr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8211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1" dirty="0">
                              <a:solidFill>
                                <a:schemeClr val="bg1"/>
                              </a:solidFill>
                            </a:rPr>
                            <a:t>COMBINATIONS</a:t>
                          </a:r>
                        </a:p>
                        <a:p>
                          <a:pPr algn="ctr"/>
                          <a:r>
                            <a:rPr lang="en-US" sz="2400" b="0" dirty="0"/>
                            <a:t>In how many ways can we chose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2400" b="0" dirty="0"/>
                            <a:t> out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different candies in a</a:t>
                          </a:r>
                          <a:r>
                            <a:rPr lang="en-US" sz="2400" b="0" baseline="0" dirty="0"/>
                            <a:t> bag</a:t>
                          </a:r>
                          <a:r>
                            <a:rPr lang="en-US" sz="2400" b="0" dirty="0"/>
                            <a:t>?</a:t>
                          </a:r>
                          <a:br>
                            <a:rPr lang="en-US" sz="2400" b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In how many ways can we distribute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 identical candies among</a:t>
                          </a:r>
                          <a:r>
                            <a:rPr lang="en-US" sz="2400" b="0" baseline="0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 k kids?</a:t>
                          </a:r>
                          <a:endParaRPr lang="en-BE" sz="2400" b="0" dirty="0">
                            <a:solidFill>
                              <a:schemeClr val="bg2">
                                <a:lumMod val="90000"/>
                              </a:schemeClr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5751909"/>
                  </p:ext>
                </p:extLst>
              </p:nvPr>
            </p:nvGraphicFramePr>
            <p:xfrm>
              <a:off x="1171574" y="2028826"/>
              <a:ext cx="10115550" cy="429549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85000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4649151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3581399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779940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WITH </a:t>
                          </a:r>
                          <a:br>
                            <a:rPr lang="en-US" sz="2200" b="1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</a:br>
                          <a:r>
                            <a:rPr lang="en-US" sz="2200" b="1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REPETITIONS</a:t>
                          </a:r>
                          <a:endParaRPr lang="en-BE" sz="2200" b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5724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40629" t="-50965" r="-77326" b="-123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82483" t="-50965" r="-340" b="-123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943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40629" t="-122571" r="-77326" b="-6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82483" t="-122571" r="-340" b="-6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598210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6729-7F57-46B3-8655-DDF701234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Deck of cards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A1890-882E-4341-84C0-556AD033F7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5900"/>
                <a:ext cx="10515600" cy="5054600"/>
              </a:xfrm>
            </p:spPr>
            <p:txBody>
              <a:bodyPr>
                <a:normAutofit fontScale="92500" lnSpcReduction="10000"/>
              </a:bodyPr>
              <a:lstStyle/>
              <a:p>
                <a:pPr algn="just"/>
                <a:r>
                  <a:rPr lang="en-US" dirty="0"/>
                  <a:t>How many shuffles are there of a deck of cards, such that ace of hearts is not directly on top of king of hearts, and ace of spades is not directly on top of king of spades?</a:t>
                </a:r>
              </a:p>
              <a:p>
                <a:endParaRPr lang="en-US" sz="1500" dirty="0"/>
              </a:p>
              <a:p>
                <a:pPr marL="0" indent="0">
                  <a:buNone/>
                </a:pPr>
                <a:r>
                  <a:rPr lang="en-US" dirty="0"/>
                  <a:t># shuffles where ace of hearts </a:t>
                </a:r>
                <a:r>
                  <a:rPr lang="en-US" b="1" dirty="0"/>
                  <a:t>is</a:t>
                </a:r>
                <a:r>
                  <a:rPr lang="en-US" dirty="0"/>
                  <a:t> on top of king of hearts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51!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# shuffles where ace of spades </a:t>
                </a:r>
                <a:r>
                  <a:rPr lang="en-US" b="1" dirty="0"/>
                  <a:t>is</a:t>
                </a:r>
                <a:r>
                  <a:rPr lang="en-US" dirty="0"/>
                  <a:t> on top of king of spades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51!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# shuffles where both is true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So the number of possible shuffles is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endParaRPr lang="en-US" sz="17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51!+51!−50!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=52!−2⋅51!+50!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A1890-882E-4341-84C0-556AD033F7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5900"/>
                <a:ext cx="10515600" cy="5054600"/>
              </a:xfrm>
              <a:blipFill>
                <a:blip r:embed="rId2"/>
                <a:stretch>
                  <a:fillRect l="-1043" t="-2413" r="-98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AAC99-9160-48D4-8D78-5F3D81A8B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65447-B4D7-44CE-8DC0-3E2B8BB6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00688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6729-7F57-46B3-8655-DDF701234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Deck of cards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A1890-882E-4341-84C0-556AD033F7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5900"/>
                <a:ext cx="10515600" cy="5054600"/>
              </a:xfrm>
            </p:spPr>
            <p:txBody>
              <a:bodyPr>
                <a:normAutofit fontScale="92500" lnSpcReduction="10000"/>
              </a:bodyPr>
              <a:lstStyle/>
              <a:p>
                <a:pPr algn="just"/>
                <a:r>
                  <a:rPr lang="en-US" dirty="0"/>
                  <a:t>How many shuffles are there of a deck of cards, such that ace of hearts is not directly on top of king of hearts, and ace of spades is not directly on top of king of spades?</a:t>
                </a:r>
              </a:p>
              <a:p>
                <a:endParaRPr lang="en-US" sz="1500" dirty="0"/>
              </a:p>
              <a:p>
                <a:pPr marL="0" indent="0">
                  <a:buNone/>
                </a:pPr>
                <a:r>
                  <a:rPr lang="en-US" dirty="0"/>
                  <a:t># shuffles where ace of hearts </a:t>
                </a:r>
                <a:r>
                  <a:rPr lang="en-US" b="1" dirty="0"/>
                  <a:t>is</a:t>
                </a:r>
                <a:r>
                  <a:rPr lang="en-US" dirty="0"/>
                  <a:t> on top of king of hearts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51!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# shuffles where ace of spades </a:t>
                </a:r>
                <a:r>
                  <a:rPr lang="en-US" b="1" dirty="0"/>
                  <a:t>is</a:t>
                </a:r>
                <a:r>
                  <a:rPr lang="en-US" dirty="0"/>
                  <a:t> on top of king of spades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51!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# shuffles where both is true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So the number of possible shuffles is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endParaRPr lang="en-US" sz="17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51!+51!−50!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=52!−2⋅51!+50!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A1890-882E-4341-84C0-556AD033F7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5900"/>
                <a:ext cx="10515600" cy="5054600"/>
              </a:xfrm>
              <a:blipFill>
                <a:blip r:embed="rId2"/>
                <a:stretch>
                  <a:fillRect l="-1043" t="-2413" r="-98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AAC99-9160-48D4-8D78-5F3D81A8B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65447-B4D7-44CE-8DC0-3E2B8BB6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103379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6729-7F57-46B3-8655-DDF701234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Deck of cards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A1890-882E-4341-84C0-556AD033F7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5900"/>
                <a:ext cx="10515600" cy="5054600"/>
              </a:xfrm>
            </p:spPr>
            <p:txBody>
              <a:bodyPr>
                <a:normAutofit fontScale="92500" lnSpcReduction="10000"/>
              </a:bodyPr>
              <a:lstStyle/>
              <a:p>
                <a:pPr algn="just"/>
                <a:r>
                  <a:rPr lang="en-US" dirty="0"/>
                  <a:t>How many shuffles are there of a deck of cards, such that ace of hearts is not directly on top of king of hearts, and ace of spades is not directly on top of king of spades?</a:t>
                </a:r>
              </a:p>
              <a:p>
                <a:endParaRPr lang="en-US" sz="1500" dirty="0"/>
              </a:p>
              <a:p>
                <a:pPr marL="0" indent="0">
                  <a:buNone/>
                </a:pPr>
                <a:r>
                  <a:rPr lang="en-US" dirty="0"/>
                  <a:t># shuffles where ace of hearts </a:t>
                </a:r>
                <a:r>
                  <a:rPr lang="en-US" b="1" dirty="0"/>
                  <a:t>is</a:t>
                </a:r>
                <a:r>
                  <a:rPr lang="en-US" dirty="0"/>
                  <a:t> on top of king of hearts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51!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# shuffles where ace of spades </a:t>
                </a:r>
                <a:r>
                  <a:rPr lang="en-US" b="1" dirty="0"/>
                  <a:t>is</a:t>
                </a:r>
                <a:r>
                  <a:rPr lang="en-US" dirty="0"/>
                  <a:t> on top of king of spades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51!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# shuffles where both is true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So the number of possible shuffles is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endParaRPr lang="en-US" sz="17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51!+51!−50!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=52!−2⋅51!+50!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A1890-882E-4341-84C0-556AD033F7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5900"/>
                <a:ext cx="10515600" cy="5054600"/>
              </a:xfrm>
              <a:blipFill>
                <a:blip r:embed="rId2"/>
                <a:stretch>
                  <a:fillRect l="-1043" t="-2413" r="-98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AAC99-9160-48D4-8D78-5F3D81A8B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65447-B4D7-44CE-8DC0-3E2B8BB6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791487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6729-7F57-46B3-8655-DDF701234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Deck of cards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A1890-882E-4341-84C0-556AD033F7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5900"/>
                <a:ext cx="10515600" cy="5054600"/>
              </a:xfrm>
            </p:spPr>
            <p:txBody>
              <a:bodyPr>
                <a:normAutofit fontScale="92500" lnSpcReduction="10000"/>
              </a:bodyPr>
              <a:lstStyle/>
              <a:p>
                <a:pPr algn="just"/>
                <a:r>
                  <a:rPr lang="en-US" dirty="0"/>
                  <a:t>How many shuffles are there of a deck of cards, such that ace of hearts is not directly on top of king of hearts, and ace of spades is not directly on top of king of spades?</a:t>
                </a:r>
              </a:p>
              <a:p>
                <a:endParaRPr lang="en-US" sz="1500" dirty="0"/>
              </a:p>
              <a:p>
                <a:pPr marL="0" indent="0">
                  <a:buNone/>
                </a:pPr>
                <a:r>
                  <a:rPr lang="en-US" dirty="0"/>
                  <a:t># shuffles where ace of hearts </a:t>
                </a:r>
                <a:r>
                  <a:rPr lang="en-US" b="1" dirty="0"/>
                  <a:t>is</a:t>
                </a:r>
                <a:r>
                  <a:rPr lang="en-US" dirty="0"/>
                  <a:t> on top of king of hearts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51!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# shuffles where ace of spades </a:t>
                </a:r>
                <a:r>
                  <a:rPr lang="en-US" b="1" dirty="0"/>
                  <a:t>is</a:t>
                </a:r>
                <a:r>
                  <a:rPr lang="en-US" dirty="0"/>
                  <a:t> on top of king of spades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51!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# shuffles where both is true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So the number of possible shuffles is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endParaRPr lang="en-US" sz="17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51!+51!−50!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=52!−2⋅51!+50!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A1890-882E-4341-84C0-556AD033F7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5900"/>
                <a:ext cx="10515600" cy="5054600"/>
              </a:xfrm>
              <a:blipFill>
                <a:blip r:embed="rId2"/>
                <a:stretch>
                  <a:fillRect l="-1043" t="-2413" r="-98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AAC99-9160-48D4-8D78-5F3D81A8B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65447-B4D7-44CE-8DC0-3E2B8BB6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345557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6729-7F57-46B3-8655-DDF701234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Deck of cards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A1890-882E-4341-84C0-556AD033F7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5900"/>
                <a:ext cx="10515600" cy="5054600"/>
              </a:xfrm>
            </p:spPr>
            <p:txBody>
              <a:bodyPr>
                <a:normAutofit fontScale="92500" lnSpcReduction="10000"/>
              </a:bodyPr>
              <a:lstStyle/>
              <a:p>
                <a:pPr algn="just"/>
                <a:r>
                  <a:rPr lang="en-US" dirty="0"/>
                  <a:t>How many shuffles are there of a deck of cards, such that ace of hearts is not directly on top of king of hearts, and ace of spades is not directly on top of king of spades?</a:t>
                </a:r>
              </a:p>
              <a:p>
                <a:endParaRPr lang="en-US" sz="1500" dirty="0"/>
              </a:p>
              <a:p>
                <a:pPr marL="0" indent="0">
                  <a:buNone/>
                </a:pPr>
                <a:r>
                  <a:rPr lang="en-US" dirty="0"/>
                  <a:t># shuffles where ace of hearts </a:t>
                </a:r>
                <a:r>
                  <a:rPr lang="en-US" b="1" dirty="0"/>
                  <a:t>is</a:t>
                </a:r>
                <a:r>
                  <a:rPr lang="en-US" dirty="0"/>
                  <a:t> on top of king of hearts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51!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# shuffles where ace of spades </a:t>
                </a:r>
                <a:r>
                  <a:rPr lang="en-US" b="1" dirty="0"/>
                  <a:t>is</a:t>
                </a:r>
                <a:r>
                  <a:rPr lang="en-US" dirty="0"/>
                  <a:t> on top of king of spades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51!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# shuffles where both is true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 the number of possible shuffles is</a:t>
                </a:r>
                <a:br>
                  <a:rPr lang="en-US" dirty="0"/>
                </a:br>
                <a:endParaRPr lang="en-US" sz="17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51!+51!−50!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=52!−2⋅51!+50!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A1890-882E-4341-84C0-556AD033F7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5900"/>
                <a:ext cx="10515600" cy="5054600"/>
              </a:xfrm>
              <a:blipFill>
                <a:blip r:embed="rId2"/>
                <a:stretch>
                  <a:fillRect l="-1043" t="-2413" r="-98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AAC99-9160-48D4-8D78-5F3D81A8B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65447-B4D7-44CE-8DC0-3E2B8BB6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929600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6729-7F57-46B3-8655-DDF701234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Deck of cards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A1890-882E-4341-84C0-556AD033F7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How many shuffles are there of a deck of cards, such that ace of hearts is not directly on top of king of hearts, and ace of spades is not directly on top of king of spades?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050" dirty="0"/>
              </a:p>
              <a:p>
                <a:pPr marL="0" indent="0">
                  <a:buNone/>
                </a:pPr>
                <a:r>
                  <a:rPr lang="en-US" dirty="0"/>
                  <a:t>|    | = 51!</a:t>
                </a:r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:r>
                  <a:rPr lang="en-US" dirty="0"/>
                  <a:t>|    | = 51!</a:t>
                </a:r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>
                  <a:buNone/>
                </a:pPr>
                <a:r>
                  <a:rPr lang="en-US" dirty="0"/>
                  <a:t>|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dirty="0"/>
                  <a:t>     | = 50!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A1890-882E-4341-84C0-556AD033F7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217" t="-2423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AAC99-9160-48D4-8D78-5F3D81A8B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65447-B4D7-44CE-8DC0-3E2B8BB6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75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23061B-FE09-42D8-81FA-E0B3788ADF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83" t="26621" r="9750" b="42815"/>
          <a:stretch/>
        </p:blipFill>
        <p:spPr>
          <a:xfrm>
            <a:off x="4038600" y="2911828"/>
            <a:ext cx="4114800" cy="326513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6760889-9B0D-4980-B7BE-CF9F92FAC92D}"/>
              </a:ext>
            </a:extLst>
          </p:cNvPr>
          <p:cNvGrpSpPr/>
          <p:nvPr/>
        </p:nvGrpSpPr>
        <p:grpSpPr>
          <a:xfrm>
            <a:off x="8591386" y="3281449"/>
            <a:ext cx="2686379" cy="2525892"/>
            <a:chOff x="1213212" y="3309662"/>
            <a:chExt cx="2686379" cy="252589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03341E9-1932-437A-8F2D-CFCCE25EAFCF}"/>
                </a:ext>
              </a:extLst>
            </p:cNvPr>
            <p:cNvGrpSpPr/>
            <p:nvPr/>
          </p:nvGrpSpPr>
          <p:grpSpPr>
            <a:xfrm>
              <a:off x="1213212" y="3309662"/>
              <a:ext cx="2686379" cy="1200329"/>
              <a:chOff x="1114096" y="3594703"/>
              <a:chExt cx="2686379" cy="120032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BBAD990-6292-4005-AB63-5CDD7AE263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6400" t="31880" r="21552" b="65169"/>
              <a:stretch/>
            </p:blipFill>
            <p:spPr>
              <a:xfrm>
                <a:off x="1114096" y="3594703"/>
                <a:ext cx="588881" cy="47722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76F5F7-DC6F-43E2-A7F0-C4BFD33BBD32}"/>
                  </a:ext>
                </a:extLst>
              </p:cNvPr>
              <p:cNvSpPr txBox="1"/>
              <p:nvPr/>
            </p:nvSpPr>
            <p:spPr>
              <a:xfrm>
                <a:off x="1707247" y="3594703"/>
                <a:ext cx="209322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set of shuffles where ace of hearts </a:t>
                </a:r>
                <a:r>
                  <a:rPr lang="en-US" b="1" dirty="0"/>
                  <a:t>is</a:t>
                </a:r>
                <a:r>
                  <a:rPr lang="en-US" dirty="0"/>
                  <a:t> directly on top of king of hearts. 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F0F1C02-CBF7-41D3-92A2-417960307C6E}"/>
                </a:ext>
              </a:extLst>
            </p:cNvPr>
            <p:cNvGrpSpPr/>
            <p:nvPr/>
          </p:nvGrpSpPr>
          <p:grpSpPr>
            <a:xfrm>
              <a:off x="1253105" y="4635225"/>
              <a:ext cx="2646486" cy="1200329"/>
              <a:chOff x="9115096" y="4446338"/>
              <a:chExt cx="2646486" cy="120032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2DD6AF2-F88B-490B-9EDF-58CCB64178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0551" t="31880" r="17512" b="65168"/>
              <a:stretch/>
            </p:blipFill>
            <p:spPr>
              <a:xfrm>
                <a:off x="9115096" y="4446338"/>
                <a:ext cx="557049" cy="47747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47CF6E-DCA3-486B-BB25-C878B206913A}"/>
                  </a:ext>
                </a:extLst>
              </p:cNvPr>
              <p:cNvSpPr txBox="1"/>
              <p:nvPr/>
            </p:nvSpPr>
            <p:spPr>
              <a:xfrm>
                <a:off x="9668354" y="4446338"/>
                <a:ext cx="209322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set of shuffles where ace of spades </a:t>
                </a:r>
                <a:r>
                  <a:rPr lang="en-US" b="1" dirty="0"/>
                  <a:t>is</a:t>
                </a:r>
                <a:r>
                  <a:rPr lang="en-US" dirty="0"/>
                  <a:t> directly on top of king of spades. </a:t>
                </a:r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AC49EBC-F744-4537-8F0C-CFA77D071A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00" t="31880" r="22068" b="65752"/>
          <a:stretch/>
        </p:blipFill>
        <p:spPr>
          <a:xfrm>
            <a:off x="990600" y="3809668"/>
            <a:ext cx="361950" cy="3146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2A36BC-45FD-438E-A50B-648B47C8E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003" t="31880" r="17512" b="65168"/>
          <a:stretch/>
        </p:blipFill>
        <p:spPr>
          <a:xfrm>
            <a:off x="1076324" y="4445636"/>
            <a:ext cx="361949" cy="4047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A630EA-1F32-4FFB-A4C4-D3A1CB372A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00" t="31880" r="22068" b="65752"/>
          <a:stretch/>
        </p:blipFill>
        <p:spPr>
          <a:xfrm>
            <a:off x="990600" y="5216459"/>
            <a:ext cx="361950" cy="3146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2F3ADD-F3DD-43E7-A2F1-D0372CF8F3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003" t="31880" r="17512" b="65168"/>
          <a:stretch/>
        </p:blipFill>
        <p:spPr>
          <a:xfrm>
            <a:off x="1896694" y="5206934"/>
            <a:ext cx="361949" cy="4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327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CBC53-B586-46E3-A814-050D1032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from the lecture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0A43D-AA1E-465B-BFE9-66C3C7EC1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how many ways can we rearrange symbols TOM MARVOLO RIDDLE (including spaces)?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18 symbols (letters + 2 spaces) with some repetitions:</a:t>
            </a:r>
          </a:p>
          <a:p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33F8D-3D95-4DF1-B694-F8DB7D5B3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B9DE8-8E55-4CA5-8C0B-07A036BA0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97252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CBC53-B586-46E3-A814-050D1032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from the lecture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0A43D-AA1E-465B-BFE9-66C3C7EC1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how many ways can we rearrange symbols TOM MARVOLO RIDDLE (including spaces)?</a:t>
            </a:r>
          </a:p>
          <a:p>
            <a:endParaRPr lang="en-US" sz="1100" dirty="0"/>
          </a:p>
          <a:p>
            <a:r>
              <a:rPr lang="en-US" dirty="0"/>
              <a:t>18 symbols (letters + 2 spaces) with some repetitions:</a:t>
            </a:r>
          </a:p>
          <a:p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33F8D-3D95-4DF1-B694-F8DB7D5B3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B9DE8-8E55-4CA5-8C0B-07A036BA0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77</a:t>
            </a:fld>
            <a:endParaRPr lang="en-BE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B81DDA0-067E-4610-813E-C8B739E35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732325"/>
              </p:ext>
            </p:extLst>
          </p:nvPr>
        </p:nvGraphicFramePr>
        <p:xfrm>
          <a:off x="2725737" y="3602355"/>
          <a:ext cx="6740526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0263">
                  <a:extLst>
                    <a:ext uri="{9D8B030D-6E8A-4147-A177-3AD203B41FA5}">
                      <a16:colId xmlns:a16="http://schemas.microsoft.com/office/drawing/2014/main" val="2472792449"/>
                    </a:ext>
                  </a:extLst>
                </a:gridCol>
                <a:gridCol w="3370263">
                  <a:extLst>
                    <a:ext uri="{9D8B030D-6E8A-4147-A177-3AD203B41FA5}">
                      <a16:colId xmlns:a16="http://schemas.microsoft.com/office/drawing/2014/main" val="2872176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dirty="0"/>
                        <a:t>T 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O (3 times)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M (2 times)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A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R (2 times)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dirty="0"/>
                        <a:t>V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L (2 times)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I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D (2 times)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E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“   ” (2 times)</a:t>
                      </a:r>
                      <a:endParaRPr lang="en-BE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9963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41272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CBC53-B586-46E3-A814-050D1032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from the lecture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90A43D-AA1E-465B-BFE9-66C3C7EC16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18 symbols (letters + 2 spaces) with some repetitions: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total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18!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3!2!2!2!2!2!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unique permutations.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90A43D-AA1E-465B-BFE9-66C3C7EC16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14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33F8D-3D95-4DF1-B694-F8DB7D5B3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B9DE8-8E55-4CA5-8C0B-07A036BA0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78</a:t>
            </a:fld>
            <a:endParaRPr lang="en-BE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B81DDA0-067E-4610-813E-C8B739E3546A}"/>
              </a:ext>
            </a:extLst>
          </p:cNvPr>
          <p:cNvGraphicFramePr>
            <a:graphicFrameLocks noGrp="1"/>
          </p:cNvGraphicFramePr>
          <p:nvPr/>
        </p:nvGraphicFramePr>
        <p:xfrm>
          <a:off x="2725737" y="2354580"/>
          <a:ext cx="6740526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0263">
                  <a:extLst>
                    <a:ext uri="{9D8B030D-6E8A-4147-A177-3AD203B41FA5}">
                      <a16:colId xmlns:a16="http://schemas.microsoft.com/office/drawing/2014/main" val="2472792449"/>
                    </a:ext>
                  </a:extLst>
                </a:gridCol>
                <a:gridCol w="3370263">
                  <a:extLst>
                    <a:ext uri="{9D8B030D-6E8A-4147-A177-3AD203B41FA5}">
                      <a16:colId xmlns:a16="http://schemas.microsoft.com/office/drawing/2014/main" val="2872176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dirty="0"/>
                        <a:t>T 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O (3 times)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M (2 times)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A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R (2 times)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dirty="0"/>
                        <a:t>V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L (2 times)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I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D (2 times)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E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“   ” (2 times)</a:t>
                      </a:r>
                      <a:endParaRPr lang="en-BE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9963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87910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CBC53-B586-46E3-A814-050D1032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from the lecture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90A43D-AA1E-465B-BFE9-66C3C7EC16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18 symbols (letters + 2 spaces) with some repetitions: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total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18!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3!2!2!2!2!2!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unique permutations.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90A43D-AA1E-465B-BFE9-66C3C7EC16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14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33F8D-3D95-4DF1-B694-F8DB7D5B3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B9DE8-8E55-4CA5-8C0B-07A036BA0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79</a:t>
            </a:fld>
            <a:endParaRPr lang="en-BE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B81DDA0-067E-4610-813E-C8B739E3546A}"/>
              </a:ext>
            </a:extLst>
          </p:cNvPr>
          <p:cNvGraphicFramePr>
            <a:graphicFrameLocks noGrp="1"/>
          </p:cNvGraphicFramePr>
          <p:nvPr/>
        </p:nvGraphicFramePr>
        <p:xfrm>
          <a:off x="2725737" y="2354580"/>
          <a:ext cx="6740526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0263">
                  <a:extLst>
                    <a:ext uri="{9D8B030D-6E8A-4147-A177-3AD203B41FA5}">
                      <a16:colId xmlns:a16="http://schemas.microsoft.com/office/drawing/2014/main" val="2472792449"/>
                    </a:ext>
                  </a:extLst>
                </a:gridCol>
                <a:gridCol w="3370263">
                  <a:extLst>
                    <a:ext uri="{9D8B030D-6E8A-4147-A177-3AD203B41FA5}">
                      <a16:colId xmlns:a16="http://schemas.microsoft.com/office/drawing/2014/main" val="2872176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dirty="0"/>
                        <a:t>T 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O (3 times)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M (2 times)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A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R (2 times)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dirty="0"/>
                        <a:t>V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L (2 times)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I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D (2 times)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E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“   ” (2 times)</a:t>
                      </a:r>
                      <a:endParaRPr lang="en-BE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9963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3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E0E8AC-35F5-4CD6-A2AE-2F4EA930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arrangements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4950"/>
                <a:ext cx="10515600" cy="4672013"/>
              </a:xfrm>
            </p:spPr>
            <p:txBody>
              <a:bodyPr/>
              <a:lstStyle/>
              <a:p>
                <a:r>
                  <a:rPr lang="en-US" dirty="0"/>
                  <a:t>Imagine you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objects. How can you arrange them?</a:t>
                </a:r>
                <a:endParaRPr lang="en-B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4950"/>
                <a:ext cx="10515600" cy="4672013"/>
              </a:xfrm>
              <a:blipFill>
                <a:blip r:embed="rId2"/>
                <a:stretch>
                  <a:fillRect l="-1043" t="-235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1B4AD-8BAB-434B-BF47-1B00ED48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919A6-1E8C-4928-81BB-783E91F1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7904520"/>
                  </p:ext>
                </p:extLst>
              </p:nvPr>
            </p:nvGraphicFramePr>
            <p:xfrm>
              <a:off x="1171574" y="2028826"/>
              <a:ext cx="10115550" cy="429549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85000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4649151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3581399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615192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WITH </a:t>
                          </a:r>
                          <a:br>
                            <a:rPr lang="en-US" sz="2200" b="1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</a:br>
                          <a:r>
                            <a:rPr lang="en-US" sz="2200" b="1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REPETITIONS</a:t>
                          </a:r>
                          <a:endParaRPr lang="en-BE" sz="2200" b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2402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1" dirty="0">
                              <a:solidFill>
                                <a:srgbClr val="C00000"/>
                              </a:solidFill>
                            </a:rPr>
                            <a:t>PERMUTATIONS</a:t>
                          </a:r>
                          <a:r>
                            <a:rPr lang="en-US" sz="2400" b="0" i="1" baseline="0" dirty="0">
                              <a:solidFill>
                                <a:srgbClr val="C00000"/>
                              </a:solidFill>
                            </a:rPr>
                            <a:t> </a:t>
                          </a:r>
                          <a:br>
                            <a:rPr lang="en-US" sz="2400" b="0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sz="2400" b="0" dirty="0"/>
                            <a:t>In how many ways can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people sit </a:t>
                          </a:r>
                          <a:br>
                            <a:rPr lang="en-US" sz="2400" b="0" dirty="0"/>
                          </a:br>
                          <a:r>
                            <a:rPr lang="en-US" sz="2400" b="0" dirty="0"/>
                            <a:t>in a row?</a:t>
                          </a:r>
                          <a:br>
                            <a:rPr lang="en-US" sz="2400" b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How many different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-bit strings are there?</a:t>
                          </a:r>
                          <a:endParaRPr lang="en-BE" sz="2200" b="0" dirty="0">
                            <a:solidFill>
                              <a:schemeClr val="bg2">
                                <a:lumMod val="90000"/>
                              </a:schemeClr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8211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1" dirty="0">
                              <a:solidFill>
                                <a:srgbClr val="C00000"/>
                              </a:solidFill>
                            </a:rPr>
                            <a:t>COMBINATIONS</a:t>
                          </a:r>
                        </a:p>
                        <a:p>
                          <a:pPr algn="ctr"/>
                          <a:r>
                            <a:rPr lang="en-US" sz="2400" b="0" dirty="0"/>
                            <a:t>In how many ways can we chose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2400" b="0" dirty="0"/>
                            <a:t> out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different candies in a</a:t>
                          </a:r>
                          <a:r>
                            <a:rPr lang="en-US" sz="2400" b="0" baseline="0" dirty="0"/>
                            <a:t> bag</a:t>
                          </a:r>
                          <a:r>
                            <a:rPr lang="en-US" sz="2400" b="0" dirty="0"/>
                            <a:t>?</a:t>
                          </a:r>
                          <a:br>
                            <a:rPr lang="en-US" sz="2400" b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In how many ways can we distribute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 identical candies among</a:t>
                          </a:r>
                          <a:r>
                            <a:rPr lang="en-US" sz="2400" b="0" baseline="0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 k kids?</a:t>
                          </a:r>
                          <a:endParaRPr lang="en-BE" sz="2400" b="0" dirty="0">
                            <a:solidFill>
                              <a:schemeClr val="bg2">
                                <a:lumMod val="90000"/>
                              </a:schemeClr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7904520"/>
                  </p:ext>
                </p:extLst>
              </p:nvPr>
            </p:nvGraphicFramePr>
            <p:xfrm>
              <a:off x="1171574" y="2028826"/>
              <a:ext cx="10115550" cy="429549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85000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4649151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3581399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779940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WITH </a:t>
                          </a:r>
                          <a:br>
                            <a:rPr lang="en-US" sz="2200" b="1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</a:br>
                          <a:r>
                            <a:rPr lang="en-US" sz="2200" b="1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REPETITIONS</a:t>
                          </a:r>
                          <a:endParaRPr lang="en-BE" sz="2200" b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5724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40629" t="-50965" r="-77326" b="-123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82483" t="-50965" r="-340" b="-123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943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40629" t="-122571" r="-77326" b="-6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82483" t="-122571" r="-340" b="-6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818818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CBC53-B586-46E3-A814-050D1032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from the lecture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90A43D-AA1E-465B-BFE9-66C3C7EC16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18 symbols (letters + 2 spaces) with some repetitions: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total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18!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3!2!2!2!2!2!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unique permutations.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90A43D-AA1E-465B-BFE9-66C3C7EC16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14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33F8D-3D95-4DF1-B694-F8DB7D5B3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B9DE8-8E55-4CA5-8C0B-07A036BA0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80</a:t>
            </a:fld>
            <a:endParaRPr lang="en-BE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B81DDA0-067E-4610-813E-C8B739E35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224430"/>
              </p:ext>
            </p:extLst>
          </p:nvPr>
        </p:nvGraphicFramePr>
        <p:xfrm>
          <a:off x="2725737" y="2354580"/>
          <a:ext cx="6740526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0263">
                  <a:extLst>
                    <a:ext uri="{9D8B030D-6E8A-4147-A177-3AD203B41FA5}">
                      <a16:colId xmlns:a16="http://schemas.microsoft.com/office/drawing/2014/main" val="2472792449"/>
                    </a:ext>
                  </a:extLst>
                </a:gridCol>
                <a:gridCol w="3370263">
                  <a:extLst>
                    <a:ext uri="{9D8B030D-6E8A-4147-A177-3AD203B41FA5}">
                      <a16:colId xmlns:a16="http://schemas.microsoft.com/office/drawing/2014/main" val="2872176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dirty="0"/>
                        <a:t>T 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O (3 times)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M (2 times)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A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R (2 times)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dirty="0"/>
                        <a:t>V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L (2 times)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I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D (2 times)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E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“   ” (2 times)</a:t>
                      </a:r>
                      <a:endParaRPr lang="en-BE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9963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52712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CBC53-B586-46E3-A814-050D1032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from the lecture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0A43D-AA1E-465B-BFE9-66C3C7EC1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how many ways can we rearrange symbols TOM MARVOLO RIDDLE (including spaces)?</a:t>
            </a:r>
          </a:p>
          <a:p>
            <a:endParaRPr lang="en-US" dirty="0"/>
          </a:p>
          <a:p>
            <a:r>
              <a:rPr lang="en-US" dirty="0"/>
              <a:t>Spaces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cannot be together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cannot be in front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cannot be at the end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33F8D-3D95-4DF1-B694-F8DB7D5B3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B9DE8-8E55-4CA5-8C0B-07A036BA0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041990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CBC53-B586-46E3-A814-050D1032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from the lecture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90A43D-AA1E-465B-BFE9-66C3C7EC16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8974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how many ways can we rearrange symbols TOM MARVOLO RIDDLE (including spaces)?</a:t>
                </a:r>
              </a:p>
              <a:p>
                <a:endParaRPr lang="en-US" sz="1050" dirty="0"/>
              </a:p>
              <a:p>
                <a:r>
                  <a:rPr lang="en-US" dirty="0"/>
                  <a:t>Spaces </a:t>
                </a:r>
                <a:r>
                  <a:rPr lang="en-US" sz="2800" dirty="0"/>
                  <a:t>cannot be together.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What if there are? They are glued as a single character:</a:t>
                </a:r>
              </a:p>
              <a:p>
                <a:endParaRPr lang="en-US" sz="105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3!2!2!2!2!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unique permutations with 2 spaces next to each other.</a:t>
                </a:r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permutations don’t have spaces next to each other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90A43D-AA1E-465B-BFE9-66C3C7EC16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897437"/>
              </a:xfrm>
              <a:blipFill>
                <a:blip r:embed="rId2"/>
                <a:stretch>
                  <a:fillRect l="-1217" t="-22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33F8D-3D95-4DF1-B694-F8DB7D5B3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B9DE8-8E55-4CA5-8C0B-07A036BA0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130154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CBC53-B586-46E3-A814-050D1032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from the lecture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90A43D-AA1E-465B-BFE9-66C3C7EC16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8974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how many ways can we rearrange symbols TOM MARVOLO RIDDLE (including spaces)?</a:t>
                </a:r>
              </a:p>
              <a:p>
                <a:endParaRPr lang="en-US" sz="1050" dirty="0"/>
              </a:p>
              <a:p>
                <a:r>
                  <a:rPr lang="en-US" dirty="0"/>
                  <a:t>Spaces </a:t>
                </a:r>
                <a:r>
                  <a:rPr lang="en-US" sz="2800" dirty="0"/>
                  <a:t>cannot be together.</a:t>
                </a:r>
              </a:p>
              <a:p>
                <a:r>
                  <a:rPr lang="en-US" dirty="0"/>
                  <a:t>What if there are? </a:t>
                </a:r>
                <a:r>
                  <a:rPr lang="en-US" dirty="0">
                    <a:solidFill>
                      <a:schemeClr val="bg1"/>
                    </a:solidFill>
                  </a:rPr>
                  <a:t>They are glued as a single character</a:t>
                </a:r>
                <a:r>
                  <a:rPr lang="en-US" dirty="0"/>
                  <a:t>:</a:t>
                </a:r>
              </a:p>
              <a:p>
                <a:endParaRPr lang="en-US" sz="10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3!2!2!2!2!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:r>
                  <a:rPr lang="en-US" dirty="0"/>
                  <a:t>unique permutations with 2 spaces next to each other.</a:t>
                </a:r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permutations don’t have spaces next to each other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90A43D-AA1E-465B-BFE9-66C3C7EC16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897437"/>
              </a:xfrm>
              <a:blipFill>
                <a:blip r:embed="rId2"/>
                <a:stretch>
                  <a:fillRect l="-1217" t="-22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33F8D-3D95-4DF1-B694-F8DB7D5B3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B9DE8-8E55-4CA5-8C0B-07A036BA0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877124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CBC53-B586-46E3-A814-050D1032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from the lecture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90A43D-AA1E-465B-BFE9-66C3C7EC16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8974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how many ways can we rearrange symbols TOM MARVOLO RIDDLE (including spaces)?</a:t>
                </a:r>
              </a:p>
              <a:p>
                <a:endParaRPr lang="en-US" sz="1050" dirty="0"/>
              </a:p>
              <a:p>
                <a:r>
                  <a:rPr lang="en-US" dirty="0"/>
                  <a:t>Spaces </a:t>
                </a:r>
                <a:r>
                  <a:rPr lang="en-US" sz="2800" dirty="0"/>
                  <a:t>cannot be together.</a:t>
                </a:r>
              </a:p>
              <a:p>
                <a:r>
                  <a:rPr lang="en-US" dirty="0"/>
                  <a:t>What if there are? They are glued as a single character:</a:t>
                </a:r>
              </a:p>
              <a:p>
                <a:endParaRPr lang="en-US" sz="10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3!2!2!2!2!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:r>
                  <a:rPr lang="en-US" dirty="0"/>
                  <a:t>unique permutations with 2 spaces next to each other.</a:t>
                </a:r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permutations don’t have spaces next to each other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90A43D-AA1E-465B-BFE9-66C3C7EC16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897437"/>
              </a:xfrm>
              <a:blipFill>
                <a:blip r:embed="rId2"/>
                <a:stretch>
                  <a:fillRect l="-1217" t="-22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33F8D-3D95-4DF1-B694-F8DB7D5B3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B9DE8-8E55-4CA5-8C0B-07A036BA0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58996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CBC53-B586-46E3-A814-050D1032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from the lecture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90A43D-AA1E-465B-BFE9-66C3C7EC16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8974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how many ways can we rearrange symbols TOM MARVOLO RIDDLE (including spaces)?</a:t>
                </a:r>
              </a:p>
              <a:p>
                <a:endParaRPr lang="en-US" sz="1050" dirty="0"/>
              </a:p>
              <a:p>
                <a:r>
                  <a:rPr lang="en-US" dirty="0"/>
                  <a:t>Spaces </a:t>
                </a:r>
                <a:r>
                  <a:rPr lang="en-US" sz="2800" dirty="0"/>
                  <a:t>cannot be together.</a:t>
                </a:r>
              </a:p>
              <a:p>
                <a:r>
                  <a:rPr lang="en-US" dirty="0"/>
                  <a:t>What if there are? They are glued as a single character:</a:t>
                </a:r>
              </a:p>
              <a:p>
                <a:endParaRPr lang="en-US" sz="105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3!2!2!2!2!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:r>
                  <a:rPr lang="en-US" dirty="0"/>
                  <a:t>unique permutations with 2 spaces next to each other.</a:t>
                </a:r>
              </a:p>
              <a:p>
                <a:pPr marL="0" indent="0">
                  <a:buNone/>
                </a:pPr>
                <a:endParaRPr lang="en-US" sz="9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permutations don’t have spaces next to each other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90A43D-AA1E-465B-BFE9-66C3C7EC16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897437"/>
              </a:xfrm>
              <a:blipFill>
                <a:blip r:embed="rId2"/>
                <a:stretch>
                  <a:fillRect l="-1217" t="-22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33F8D-3D95-4DF1-B694-F8DB7D5B3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B9DE8-8E55-4CA5-8C0B-07A036BA0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90024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CBC53-B586-46E3-A814-050D1032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from the lecture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90A43D-AA1E-465B-BFE9-66C3C7EC16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9725"/>
                <a:ext cx="10515600" cy="47466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permutations don’t have spaces next to each other.</a:t>
                </a:r>
                <a:endParaRPr lang="en-US" sz="14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dirty="0">
                    <a:solidFill>
                      <a:schemeClr val="bg1"/>
                    </a:solidFill>
                  </a:rPr>
                  <a:t>But still have strings with space in front or / end at the end.</a:t>
                </a:r>
                <a:endParaRPr lang="en-US" sz="7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dirty="0">
                    <a:solidFill>
                      <a:schemeClr val="bg1"/>
                    </a:solidFill>
                  </a:rPr>
                  <a:t>We need to remove them from our count.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dirty="0">
                    <a:solidFill>
                      <a:schemeClr val="bg1"/>
                    </a:solidFill>
                  </a:rPr>
                  <a:t>Inclusion-exclusion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>
                    <a:solidFill>
                      <a:schemeClr val="bg1"/>
                    </a:solidFill>
                  </a:rPr>
                  <a:t># start with a space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>
                    <a:solidFill>
                      <a:schemeClr val="bg1"/>
                    </a:solidFill>
                  </a:rPr>
                  <a:t># end with a space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>
                    <a:solidFill>
                      <a:schemeClr val="bg1"/>
                    </a:solidFill>
                  </a:rPr>
                  <a:t># start and end with a space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90A43D-AA1E-465B-BFE9-66C3C7EC16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9725"/>
                <a:ext cx="10515600" cy="4746625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33F8D-3D95-4DF1-B694-F8DB7D5B3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B9DE8-8E55-4CA5-8C0B-07A036BA0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889647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CBC53-B586-46E3-A814-050D1032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from the lecture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90A43D-AA1E-465B-BFE9-66C3C7EC16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9725"/>
                <a:ext cx="10515600" cy="47466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permutations don’t have spaces next to each other.</a:t>
                </a:r>
                <a:endParaRPr lang="en-US" sz="14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But still have strings with space in front or / end at the end.</a:t>
                </a:r>
                <a:endParaRPr lang="en-US" sz="700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We need to remove them from our count.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dirty="0">
                    <a:solidFill>
                      <a:schemeClr val="bg1"/>
                    </a:solidFill>
                  </a:rPr>
                  <a:t>Inclusion-exclusion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>
                    <a:solidFill>
                      <a:schemeClr val="bg1"/>
                    </a:solidFill>
                  </a:rPr>
                  <a:t># start with a space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>
                    <a:solidFill>
                      <a:schemeClr val="bg1"/>
                    </a:solidFill>
                  </a:rPr>
                  <a:t># end with a space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>
                    <a:solidFill>
                      <a:schemeClr val="bg1"/>
                    </a:solidFill>
                  </a:rPr>
                  <a:t># start and end with a space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90A43D-AA1E-465B-BFE9-66C3C7EC16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9725"/>
                <a:ext cx="10515600" cy="4746625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33F8D-3D95-4DF1-B694-F8DB7D5B3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B9DE8-8E55-4CA5-8C0B-07A036BA0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4008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CBC53-B586-46E3-A814-050D1032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from the lecture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90A43D-AA1E-465B-BFE9-66C3C7EC16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9725"/>
                <a:ext cx="10515600" cy="47466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permutations don’t have spaces next to each other.</a:t>
                </a:r>
                <a:endParaRPr lang="en-US" sz="14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But still have strings with space in front or / end at the end.</a:t>
                </a:r>
                <a:endParaRPr lang="en-US" sz="700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We need to remove them from our count.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Inclusion-exclusion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>
                    <a:solidFill>
                      <a:schemeClr val="bg1"/>
                    </a:solidFill>
                  </a:rPr>
                  <a:t># start with a space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>
                    <a:solidFill>
                      <a:schemeClr val="bg1"/>
                    </a:solidFill>
                  </a:rPr>
                  <a:t># end with a space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>
                    <a:solidFill>
                      <a:schemeClr val="bg1"/>
                    </a:solidFill>
                  </a:rPr>
                  <a:t># start and end with a space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90A43D-AA1E-465B-BFE9-66C3C7EC16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9725"/>
                <a:ext cx="10515600" cy="4746625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33F8D-3D95-4DF1-B694-F8DB7D5B3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B9DE8-8E55-4CA5-8C0B-07A036BA0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415485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CBC53-B586-46E3-A814-050D1032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from the lecture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90A43D-AA1E-465B-BFE9-66C3C7EC16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9725"/>
                <a:ext cx="10515600" cy="47466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permutations don’t have spaces next to each other.</a:t>
                </a:r>
                <a:endParaRPr lang="en-US" sz="14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But still have strings with space in front or / end at the end.</a:t>
                </a:r>
                <a:endParaRPr lang="en-US" sz="700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We need to remove them from our count.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Inclusion-exclusion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# start with a space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# end with a space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# start and end with a space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90A43D-AA1E-465B-BFE9-66C3C7EC16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9725"/>
                <a:ext cx="10515600" cy="4746625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33F8D-3D95-4DF1-B694-F8DB7D5B3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B9DE8-8E55-4CA5-8C0B-07A036BA0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57809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E0E8AC-35F5-4CD6-A2AE-2F4EA930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arrangements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4950"/>
                <a:ext cx="10515600" cy="4672013"/>
              </a:xfrm>
            </p:spPr>
            <p:txBody>
              <a:bodyPr/>
              <a:lstStyle/>
              <a:p>
                <a:r>
                  <a:rPr lang="en-US" dirty="0"/>
                  <a:t>Imagine you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objects. How can you arrange them?</a:t>
                </a:r>
                <a:endParaRPr lang="en-B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4950"/>
                <a:ext cx="10515600" cy="4672013"/>
              </a:xfrm>
              <a:blipFill>
                <a:blip r:embed="rId2"/>
                <a:stretch>
                  <a:fillRect l="-1043" t="-235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1B4AD-8BAB-434B-BF47-1B00ED48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919A6-1E8C-4928-81BB-783E91F1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5367647"/>
                  </p:ext>
                </p:extLst>
              </p:nvPr>
            </p:nvGraphicFramePr>
            <p:xfrm>
              <a:off x="1171574" y="2028826"/>
              <a:ext cx="10115550" cy="429549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85000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4649151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3581399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615192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WITH </a:t>
                          </a:r>
                          <a:br>
                            <a:rPr lang="en-US" sz="2200" b="1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</a:br>
                          <a:r>
                            <a:rPr lang="en-US" sz="2200" b="1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REPETITIONS</a:t>
                          </a:r>
                          <a:endParaRPr lang="en-BE" sz="2200" b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2402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1" dirty="0">
                              <a:solidFill>
                                <a:srgbClr val="C00000"/>
                              </a:solidFill>
                            </a:rPr>
                            <a:t>PERMUTATIONS</a:t>
                          </a:r>
                          <a:r>
                            <a:rPr lang="en-US" sz="2400" b="0" i="1" baseline="0" dirty="0">
                              <a:solidFill>
                                <a:srgbClr val="C00000"/>
                              </a:solidFill>
                            </a:rPr>
                            <a:t> </a:t>
                          </a:r>
                          <a:br>
                            <a:rPr lang="en-US" sz="2400" b="0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sz="2400" b="0" dirty="0"/>
                            <a:t>In how many ways can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people sit </a:t>
                          </a:r>
                          <a:br>
                            <a:rPr lang="en-US" sz="2400" b="0" dirty="0"/>
                          </a:br>
                          <a:r>
                            <a:rPr lang="en-US" sz="2400" b="0" dirty="0"/>
                            <a:t>in a row?</a:t>
                          </a:r>
                          <a:br>
                            <a:rPr lang="en-US" sz="2400" b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How many different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-bit strings are there?</a:t>
                          </a:r>
                          <a:endParaRPr lang="en-BE" sz="2200" b="0" dirty="0">
                            <a:solidFill>
                              <a:schemeClr val="bg2">
                                <a:lumMod val="90000"/>
                              </a:schemeClr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8211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1" dirty="0">
                              <a:solidFill>
                                <a:srgbClr val="C00000"/>
                              </a:solidFill>
                            </a:rPr>
                            <a:t>COMBINATIONS</a:t>
                          </a:r>
                        </a:p>
                        <a:p>
                          <a:pPr algn="ctr"/>
                          <a:r>
                            <a:rPr lang="en-US" sz="2400" b="0" dirty="0"/>
                            <a:t>In how many ways can we chose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2400" b="0" dirty="0"/>
                            <a:t> out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different candies in a</a:t>
                          </a:r>
                          <a:r>
                            <a:rPr lang="en-US" sz="2400" b="0" baseline="0" dirty="0"/>
                            <a:t> bag</a:t>
                          </a:r>
                          <a:r>
                            <a:rPr lang="en-US" sz="2400" b="0" dirty="0"/>
                            <a:t>?</a:t>
                          </a:r>
                          <a:br>
                            <a:rPr lang="en-US" sz="2400" b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BD212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rgbClr val="BD212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In how many ways can we distribute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 identical candies among</a:t>
                          </a:r>
                          <a:r>
                            <a:rPr lang="en-US" sz="2400" b="0" baseline="0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 k kids?</a:t>
                          </a:r>
                          <a:endParaRPr lang="en-BE" sz="2400" b="0" dirty="0">
                            <a:solidFill>
                              <a:schemeClr val="bg2">
                                <a:lumMod val="90000"/>
                              </a:schemeClr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5367647"/>
                  </p:ext>
                </p:extLst>
              </p:nvPr>
            </p:nvGraphicFramePr>
            <p:xfrm>
              <a:off x="1171574" y="2028826"/>
              <a:ext cx="10115550" cy="429549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85000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4649151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3581399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779940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WITH </a:t>
                          </a:r>
                          <a:br>
                            <a:rPr lang="en-US" sz="2200" b="1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</a:br>
                          <a:r>
                            <a:rPr lang="en-US" sz="2200" b="1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REPETITIONS</a:t>
                          </a:r>
                          <a:endParaRPr lang="en-BE" sz="2200" b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5724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40629" t="-50965" r="-77326" b="-123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82483" t="-50965" r="-340" b="-123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943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40629" t="-122571" r="-77326" b="-6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82483" t="-122571" r="-340" b="-6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332588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499D79-3927-4F7B-88FD-BAECF96B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TUPLES</a:t>
            </a:r>
            <a:endParaRPr lang="en-BE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E7D99C-9207-4262-BA64-F4E616C4C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Ordered sequences with repetitions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73897-EEFF-49C3-AEBE-99ACCDDD1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5207-AE53-426A-A0BE-3A581A0EC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601381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E0E8AC-35F5-4CD6-A2AE-2F4EA930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arrangements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4950"/>
                <a:ext cx="10515600" cy="4672013"/>
              </a:xfrm>
            </p:spPr>
            <p:txBody>
              <a:bodyPr/>
              <a:lstStyle/>
              <a:p>
                <a:r>
                  <a:rPr lang="en-US" dirty="0"/>
                  <a:t>Imagine you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objects. How can you arrange them?</a:t>
                </a:r>
                <a:endParaRPr lang="en-B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4950"/>
                <a:ext cx="10515600" cy="4672013"/>
              </a:xfrm>
              <a:blipFill>
                <a:blip r:embed="rId2"/>
                <a:stretch>
                  <a:fillRect l="-1043" t="-235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1B4AD-8BAB-434B-BF47-1B00ED48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919A6-1E8C-4928-81BB-783E91F1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91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5584518"/>
                  </p:ext>
                </p:extLst>
              </p:nvPr>
            </p:nvGraphicFramePr>
            <p:xfrm>
              <a:off x="1171574" y="2028826"/>
              <a:ext cx="10115550" cy="426501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85000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4230051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4000499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615192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WITH </a:t>
                          </a:r>
                          <a:b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REPETITIONS</a:t>
                          </a:r>
                          <a:endParaRPr lang="en-BE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2402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1" dirty="0">
                              <a:solidFill>
                                <a:srgbClr val="C00000"/>
                              </a:solidFill>
                            </a:rPr>
                            <a:t>PERMUTATIONS</a:t>
                          </a:r>
                          <a:r>
                            <a:rPr lang="en-US" sz="2400" b="0" i="1" baseline="0" dirty="0">
                              <a:solidFill>
                                <a:srgbClr val="C00000"/>
                              </a:solidFill>
                            </a:rPr>
                            <a:t> </a:t>
                          </a:r>
                          <a:br>
                            <a:rPr lang="en-US" sz="2400" b="0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sz="2400" b="0" dirty="0"/>
                            <a:t>Seating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people</a:t>
                          </a:r>
                          <a:r>
                            <a:rPr lang="en-US" sz="2400" b="0" baseline="0" dirty="0"/>
                            <a:t> </a:t>
                          </a:r>
                          <a:r>
                            <a:rPr lang="en-US" sz="2400" b="0" dirty="0"/>
                            <a:t>in a row</a:t>
                          </a:r>
                          <a:br>
                            <a:rPr lang="en-US" sz="2400" b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1" dirty="0">
                              <a:solidFill>
                                <a:schemeClr val="bg1"/>
                              </a:solidFill>
                            </a:rPr>
                            <a:t>TUPLES</a:t>
                          </a:r>
                          <a:b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Counting different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-bit strings are there?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BE" sz="2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8211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1" dirty="0">
                              <a:solidFill>
                                <a:srgbClr val="C00000"/>
                              </a:solidFill>
                            </a:rPr>
                            <a:t>COMBINATIONS</a:t>
                          </a:r>
                        </a:p>
                        <a:p>
                          <a:pPr algn="ctr"/>
                          <a:r>
                            <a:rPr lang="en-US" sz="2400" b="0" dirty="0"/>
                            <a:t>Choosing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2400" b="0" dirty="0"/>
                            <a:t> out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different candies in a</a:t>
                          </a:r>
                          <a:r>
                            <a:rPr lang="en-US" sz="2400" b="0" baseline="0" dirty="0"/>
                            <a:t> bag</a:t>
                          </a:r>
                          <a:br>
                            <a:rPr lang="en-US" sz="2400" b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BD212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rgbClr val="BD212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Distributing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 identical candies among</a:t>
                          </a:r>
                          <a:r>
                            <a:rPr lang="en-US" sz="2400" b="0" baseline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baseline="0" dirty="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baseline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 kids</a:t>
                          </a: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5584518"/>
                  </p:ext>
                </p:extLst>
              </p:nvPr>
            </p:nvGraphicFramePr>
            <p:xfrm>
              <a:off x="1171574" y="2028826"/>
              <a:ext cx="10115550" cy="426501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85000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4230051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4000499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779940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WITH </a:t>
                          </a:r>
                          <a:b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REPETITIONS</a:t>
                          </a:r>
                          <a:endParaRPr lang="en-BE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541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44604" t="-51969" r="-94676" b="-1263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53201" t="-51969" r="-305" b="-1263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943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44604" t="-121003" r="-94676" b="-6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53201" t="-121003" r="-305" b="-6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267725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E0E8AC-35F5-4CD6-A2AE-2F4EA930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arrangements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4950"/>
                <a:ext cx="10515600" cy="4672013"/>
              </a:xfrm>
            </p:spPr>
            <p:txBody>
              <a:bodyPr/>
              <a:lstStyle/>
              <a:p>
                <a:r>
                  <a:rPr lang="en-US" dirty="0"/>
                  <a:t>Imagine you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objects. How can you arrange them?</a:t>
                </a:r>
                <a:endParaRPr lang="en-B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4950"/>
                <a:ext cx="10515600" cy="4672013"/>
              </a:xfrm>
              <a:blipFill>
                <a:blip r:embed="rId2"/>
                <a:stretch>
                  <a:fillRect l="-1043" t="-235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1B4AD-8BAB-434B-BF47-1B00ED48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919A6-1E8C-4928-81BB-783E91F1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92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524269"/>
                  </p:ext>
                </p:extLst>
              </p:nvPr>
            </p:nvGraphicFramePr>
            <p:xfrm>
              <a:off x="1171574" y="2028826"/>
              <a:ext cx="10115550" cy="426501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85000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4230051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4000499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615192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WITH </a:t>
                          </a:r>
                          <a:b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REPETITIONS</a:t>
                          </a:r>
                          <a:endParaRPr lang="en-BE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2402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1" dirty="0">
                              <a:solidFill>
                                <a:srgbClr val="C00000"/>
                              </a:solidFill>
                            </a:rPr>
                            <a:t>PERMUTATIONS</a:t>
                          </a:r>
                          <a:r>
                            <a:rPr lang="en-US" sz="2400" b="0" i="1" baseline="0" dirty="0">
                              <a:solidFill>
                                <a:srgbClr val="C00000"/>
                              </a:solidFill>
                            </a:rPr>
                            <a:t> </a:t>
                          </a:r>
                          <a:br>
                            <a:rPr lang="en-US" sz="2400" b="0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sz="2400" b="0" dirty="0"/>
                            <a:t>Seating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people</a:t>
                          </a:r>
                          <a:r>
                            <a:rPr lang="en-US" sz="2400" b="0" baseline="0" dirty="0"/>
                            <a:t> </a:t>
                          </a:r>
                          <a:r>
                            <a:rPr lang="en-US" sz="2400" b="0" dirty="0"/>
                            <a:t>in a row</a:t>
                          </a:r>
                          <a:br>
                            <a:rPr lang="en-US" sz="2400" b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1" dirty="0">
                              <a:solidFill>
                                <a:srgbClr val="BD2121"/>
                              </a:solidFill>
                            </a:rPr>
                            <a:t>TUPLES</a:t>
                          </a:r>
                          <a:b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Counting different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-bit strings are there?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BE" sz="2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8211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1" dirty="0">
                              <a:solidFill>
                                <a:srgbClr val="C00000"/>
                              </a:solidFill>
                            </a:rPr>
                            <a:t>COMBINATIONS</a:t>
                          </a:r>
                        </a:p>
                        <a:p>
                          <a:pPr algn="ctr"/>
                          <a:r>
                            <a:rPr lang="en-US" sz="2400" b="0" dirty="0"/>
                            <a:t>Choosing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2400" b="0" dirty="0"/>
                            <a:t> out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different candies in a</a:t>
                          </a:r>
                          <a:r>
                            <a:rPr lang="en-US" sz="2400" b="0" baseline="0" dirty="0"/>
                            <a:t> bag</a:t>
                          </a:r>
                          <a:br>
                            <a:rPr lang="en-US" sz="2400" b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BD212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rgbClr val="BD212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Distributing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 identical candies among</a:t>
                          </a:r>
                          <a:r>
                            <a:rPr lang="en-US" sz="2400" b="0" baseline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baseline="0" dirty="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baseline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 kids</a:t>
                          </a: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524269"/>
                  </p:ext>
                </p:extLst>
              </p:nvPr>
            </p:nvGraphicFramePr>
            <p:xfrm>
              <a:off x="1171574" y="2028826"/>
              <a:ext cx="10115550" cy="426501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85000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4230051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4000499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779940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WITH </a:t>
                          </a:r>
                          <a:b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REPETITIONS</a:t>
                          </a:r>
                          <a:endParaRPr lang="en-BE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541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44604" t="-51969" r="-94676" b="-1263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53201" t="-51969" r="-305" b="-1263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943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44604" t="-121003" r="-94676" b="-6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53201" t="-121003" r="-305" b="-6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699659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E0E8AC-35F5-4CD6-A2AE-2F4EA930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arrangements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4950"/>
                <a:ext cx="10515600" cy="4672013"/>
              </a:xfrm>
            </p:spPr>
            <p:txBody>
              <a:bodyPr/>
              <a:lstStyle/>
              <a:p>
                <a:r>
                  <a:rPr lang="en-US" dirty="0"/>
                  <a:t>Imagine you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objects. How can you arrange them?</a:t>
                </a:r>
                <a:endParaRPr lang="en-B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4950"/>
                <a:ext cx="10515600" cy="4672013"/>
              </a:xfrm>
              <a:blipFill>
                <a:blip r:embed="rId2"/>
                <a:stretch>
                  <a:fillRect l="-1043" t="-235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1B4AD-8BAB-434B-BF47-1B00ED48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919A6-1E8C-4928-81BB-783E91F1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93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7780552"/>
                  </p:ext>
                </p:extLst>
              </p:nvPr>
            </p:nvGraphicFramePr>
            <p:xfrm>
              <a:off x="1171574" y="2028826"/>
              <a:ext cx="10115550" cy="426501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85000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4230051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4000499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615192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WITH </a:t>
                          </a:r>
                          <a:b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REPETITIONS</a:t>
                          </a:r>
                          <a:endParaRPr lang="en-BE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2402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1" dirty="0">
                              <a:solidFill>
                                <a:srgbClr val="C00000"/>
                              </a:solidFill>
                            </a:rPr>
                            <a:t>PERMUTATIONS</a:t>
                          </a:r>
                          <a:r>
                            <a:rPr lang="en-US" sz="2400" b="0" i="1" baseline="0" dirty="0">
                              <a:solidFill>
                                <a:srgbClr val="C00000"/>
                              </a:solidFill>
                            </a:rPr>
                            <a:t> </a:t>
                          </a:r>
                          <a:br>
                            <a:rPr lang="en-US" sz="2400" b="0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sz="2400" b="0" dirty="0"/>
                            <a:t>Seating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people</a:t>
                          </a:r>
                          <a:r>
                            <a:rPr lang="en-US" sz="2400" b="0" baseline="0" dirty="0"/>
                            <a:t> </a:t>
                          </a:r>
                          <a:r>
                            <a:rPr lang="en-US" sz="2400" b="0" dirty="0"/>
                            <a:t>in a row</a:t>
                          </a:r>
                          <a:br>
                            <a:rPr lang="en-US" sz="2400" b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1" dirty="0">
                              <a:solidFill>
                                <a:srgbClr val="BD2121"/>
                              </a:solidFill>
                            </a:rPr>
                            <a:t>TUPLES</a:t>
                          </a:r>
                          <a:b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Counting different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-bit strings are there?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BE" sz="2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8211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1" dirty="0">
                              <a:solidFill>
                                <a:srgbClr val="C00000"/>
                              </a:solidFill>
                            </a:rPr>
                            <a:t>COMBINATIONS</a:t>
                          </a:r>
                        </a:p>
                        <a:p>
                          <a:pPr algn="ctr"/>
                          <a:r>
                            <a:rPr lang="en-US" sz="2400" b="0" dirty="0"/>
                            <a:t>Choosing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2400" b="0" dirty="0"/>
                            <a:t> out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different candies in a</a:t>
                          </a:r>
                          <a:r>
                            <a:rPr lang="en-US" sz="2400" b="0" baseline="0" dirty="0"/>
                            <a:t> bag</a:t>
                          </a:r>
                          <a:br>
                            <a:rPr lang="en-US" sz="2400" b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BD212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rgbClr val="BD212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Distributing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 identical candies among</a:t>
                          </a:r>
                          <a:r>
                            <a:rPr lang="en-US" sz="2400" b="0" baseline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baseline="0" dirty="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baseline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 kids</a:t>
                          </a: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7780552"/>
                  </p:ext>
                </p:extLst>
              </p:nvPr>
            </p:nvGraphicFramePr>
            <p:xfrm>
              <a:off x="1171574" y="2028826"/>
              <a:ext cx="10115550" cy="426501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85000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4230051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4000499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779940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WITH </a:t>
                          </a:r>
                          <a:b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REPETITIONS</a:t>
                          </a:r>
                          <a:endParaRPr lang="en-BE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541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44604" t="-51969" r="-94676" b="-1263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53201" t="-51969" r="-305" b="-1263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943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44604" t="-121003" r="-94676" b="-6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53201" t="-121003" r="-305" b="-6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566180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E0E8AC-35F5-4CD6-A2AE-2F4EA930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arrangements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4950"/>
                <a:ext cx="10515600" cy="4672013"/>
              </a:xfrm>
            </p:spPr>
            <p:txBody>
              <a:bodyPr/>
              <a:lstStyle/>
              <a:p>
                <a:r>
                  <a:rPr lang="en-US" dirty="0"/>
                  <a:t>Imagine you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objects. How can you arrange them?</a:t>
                </a:r>
                <a:endParaRPr lang="en-B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4950"/>
                <a:ext cx="10515600" cy="4672013"/>
              </a:xfrm>
              <a:blipFill>
                <a:blip r:embed="rId2"/>
                <a:stretch>
                  <a:fillRect l="-1043" t="-235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1B4AD-8BAB-434B-BF47-1B00ED48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919A6-1E8C-4928-81BB-783E91F1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94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1574" y="2028826"/>
              <a:ext cx="10115550" cy="426501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85000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4230051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4000499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615192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WITH </a:t>
                          </a:r>
                          <a:b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REPETITIONS</a:t>
                          </a:r>
                          <a:endParaRPr lang="en-BE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2402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1" dirty="0">
                              <a:solidFill>
                                <a:srgbClr val="C00000"/>
                              </a:solidFill>
                            </a:rPr>
                            <a:t>PERMUTATIONS</a:t>
                          </a:r>
                          <a:r>
                            <a:rPr lang="en-US" sz="2400" b="0" i="1" baseline="0" dirty="0">
                              <a:solidFill>
                                <a:srgbClr val="C00000"/>
                              </a:solidFill>
                            </a:rPr>
                            <a:t> </a:t>
                          </a:r>
                          <a:br>
                            <a:rPr lang="en-US" sz="2400" b="0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sz="2400" b="0" dirty="0"/>
                            <a:t>Seating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people</a:t>
                          </a:r>
                          <a:r>
                            <a:rPr lang="en-US" sz="2400" b="0" baseline="0" dirty="0"/>
                            <a:t> </a:t>
                          </a:r>
                          <a:r>
                            <a:rPr lang="en-US" sz="2400" b="0" dirty="0"/>
                            <a:t>in a row</a:t>
                          </a:r>
                          <a:br>
                            <a:rPr lang="en-US" sz="2400" b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1" dirty="0">
                              <a:solidFill>
                                <a:srgbClr val="BD2121"/>
                              </a:solidFill>
                            </a:rPr>
                            <a:t>TUPLES</a:t>
                          </a:r>
                          <a:b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Counting different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-bit strings are there?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BE" sz="2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8211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1" dirty="0">
                              <a:solidFill>
                                <a:srgbClr val="C00000"/>
                              </a:solidFill>
                            </a:rPr>
                            <a:t>COMBINATIONS</a:t>
                          </a:r>
                        </a:p>
                        <a:p>
                          <a:pPr algn="ctr"/>
                          <a:r>
                            <a:rPr lang="en-US" sz="2400" b="0" dirty="0"/>
                            <a:t>Choosing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2400" b="0" dirty="0"/>
                            <a:t> out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different candies in a</a:t>
                          </a:r>
                          <a:r>
                            <a:rPr lang="en-US" sz="2400" b="0" baseline="0" dirty="0"/>
                            <a:t> bag</a:t>
                          </a:r>
                          <a:br>
                            <a:rPr lang="en-US" sz="2400" b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rgbClr val="BD212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rgbClr val="BD212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BD212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rgbClr val="BD21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Distributing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 identical candies among</a:t>
                          </a:r>
                          <a:r>
                            <a:rPr lang="en-US" sz="2400" b="0" baseline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baseline="0" dirty="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baseline="0" dirty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</a:rPr>
                            <a:t> kids</a:t>
                          </a: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1574" y="2028826"/>
              <a:ext cx="10115550" cy="426501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85000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4230051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4000499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779940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WITH </a:t>
                          </a:r>
                          <a:b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200" b="1" dirty="0">
                              <a:solidFill>
                                <a:schemeClr val="tx1"/>
                              </a:solidFill>
                            </a:rPr>
                            <a:t>REPETITIONS</a:t>
                          </a:r>
                          <a:endParaRPr lang="en-BE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541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44604" t="-51969" r="-94676" b="-1263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53201" t="-51969" r="-305" b="-1263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9431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44604" t="-121003" r="-94676" b="-6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53201" t="-121003" r="-305" b="-6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160011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BDCD-C614-439A-8DA2-6B9D9D51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5783FA-A734-4490-A678-CD13BB9CCD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2100"/>
                <a:ext cx="10515600" cy="479424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Each entry of a string is an element of the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{0, 1, 2}</m:t>
                    </m:r>
                  </m:oMath>
                </a14:m>
                <a:r>
                  <a:rPr lang="en-US" dirty="0"/>
                  <a:t>. How many such strings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dirty="0"/>
                  <a:t> are there?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values to choose: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Order matters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options for each value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3⋅3⋅…⋅3=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different sequences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5783FA-A734-4490-A678-CD13BB9CC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2100"/>
                <a:ext cx="10515600" cy="4794249"/>
              </a:xfrm>
              <a:blipFill>
                <a:blip r:embed="rId2"/>
                <a:stretch>
                  <a:fillRect l="-1043" t="-762" b="-114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76A68-A841-4C82-A4B5-95823AB4B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504CF-3CD0-4FE7-A447-17D09A8E3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18802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BDCD-C614-439A-8DA2-6B9D9D51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5783FA-A734-4490-A678-CD13BB9CCD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2100"/>
                <a:ext cx="10515600" cy="479424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Each entry of a string is an element of the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{0, 1, 2}</m:t>
                    </m:r>
                  </m:oMath>
                </a14:m>
                <a:r>
                  <a:rPr lang="en-US" dirty="0"/>
                  <a:t>. How many such strings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dirty="0"/>
                  <a:t> are there?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dirty="0"/>
                  <a:t> values to choose: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Order matters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options for each value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3⋅3⋅…⋅3=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different sequences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5783FA-A734-4490-A678-CD13BB9CC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2100"/>
                <a:ext cx="10515600" cy="4794249"/>
              </a:xfrm>
              <a:blipFill>
                <a:blip r:embed="rId2"/>
                <a:stretch>
                  <a:fillRect l="-1043" t="-762" b="-114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76A68-A841-4C82-A4B5-95823AB4B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504CF-3CD0-4FE7-A447-17D09A8E3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96</a:t>
            </a:fld>
            <a:endParaRPr lang="en-BE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E45F54F-48F6-4AD3-9726-02FBEFC21F34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3786029"/>
          <a:ext cx="8128002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37417901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885876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4850096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9674357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2055389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5659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?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?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?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?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?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?</a:t>
                      </a:r>
                      <a:endParaRPr lang="en-BE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249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74951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BDCD-C614-439A-8DA2-6B9D9D51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5783FA-A734-4490-A678-CD13BB9CCD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2100"/>
                <a:ext cx="10515600" cy="479424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Each entry of a string is an element of the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{0, 1, 2}</m:t>
                    </m:r>
                  </m:oMath>
                </a14:m>
                <a:r>
                  <a:rPr lang="en-US" dirty="0"/>
                  <a:t>. How many such strings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dirty="0"/>
                  <a:t> are there?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dirty="0"/>
                  <a:t> values to choose: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Order matters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options for each value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3⋅3⋅…⋅3=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different sequences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5783FA-A734-4490-A678-CD13BB9CC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2100"/>
                <a:ext cx="10515600" cy="4794249"/>
              </a:xfrm>
              <a:blipFill>
                <a:blip r:embed="rId2"/>
                <a:stretch>
                  <a:fillRect l="-1043" t="-762" b="-114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76A68-A841-4C82-A4B5-95823AB4B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504CF-3CD0-4FE7-A447-17D09A8E3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97</a:t>
            </a:fld>
            <a:endParaRPr lang="en-BE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E45F54F-48F6-4AD3-9726-02FBEFC21F34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3786029"/>
          <a:ext cx="8128002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37417901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885876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4850096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9674357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2055389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5659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?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?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?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?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?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?</a:t>
                      </a:r>
                      <a:endParaRPr lang="en-BE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249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0042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BDCD-C614-439A-8DA2-6B9D9D51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5783FA-A734-4490-A678-CD13BB9CCD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2100"/>
                <a:ext cx="10515600" cy="479424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Each entry of a string is an element of the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{0, 1, 2}</m:t>
                    </m:r>
                  </m:oMath>
                </a14:m>
                <a:r>
                  <a:rPr lang="en-US" dirty="0"/>
                  <a:t>. How many such strings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dirty="0"/>
                  <a:t> are there?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dirty="0"/>
                  <a:t> values to choose: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Order matters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options for each value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3⋅3⋅…⋅3=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different sequences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5783FA-A734-4490-A678-CD13BB9CC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2100"/>
                <a:ext cx="10515600" cy="4794249"/>
              </a:xfrm>
              <a:blipFill>
                <a:blip r:embed="rId2"/>
                <a:stretch>
                  <a:fillRect l="-1043" t="-762" b="-114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76A68-A841-4C82-A4B5-95823AB4B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504CF-3CD0-4FE7-A447-17D09A8E3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98</a:t>
            </a:fld>
            <a:endParaRPr lang="en-BE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E45F54F-48F6-4AD3-9726-02FBEFC21F34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3786029"/>
          <a:ext cx="8128002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37417901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885876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4850096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9674357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2055389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5659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?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?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?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?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?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?</a:t>
                      </a:r>
                      <a:endParaRPr lang="en-BE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249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9888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BDCD-C614-439A-8DA2-6B9D9D51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5783FA-A734-4490-A678-CD13BB9CCD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2100"/>
                <a:ext cx="10515600" cy="479424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Each entry of a string is an element of the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{0, 1, 2}</m:t>
                    </m:r>
                  </m:oMath>
                </a14:m>
                <a:r>
                  <a:rPr lang="en-US" dirty="0"/>
                  <a:t>. How many such strings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dirty="0"/>
                  <a:t> are there?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dirty="0"/>
                  <a:t> values to choose: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Order matters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options for each value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3⋅3⋅…⋅3=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/>
                  <a:t> different sequences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5783FA-A734-4490-A678-CD13BB9CC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2100"/>
                <a:ext cx="10515600" cy="4794249"/>
              </a:xfrm>
              <a:blipFill>
                <a:blip r:embed="rId2"/>
                <a:stretch>
                  <a:fillRect l="-1043" t="-762" b="-114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76A68-A841-4C82-A4B5-95823AB4B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504CF-3CD0-4FE7-A447-17D09A8E3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99</a:t>
            </a:fld>
            <a:endParaRPr lang="en-BE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E45F54F-48F6-4AD3-9726-02FBEFC21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26868"/>
              </p:ext>
            </p:extLst>
          </p:nvPr>
        </p:nvGraphicFramePr>
        <p:xfrm>
          <a:off x="2031999" y="3786029"/>
          <a:ext cx="8128002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37417901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8858762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4850096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9674357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2055389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5659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?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?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?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?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?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?</a:t>
                      </a:r>
                      <a:endParaRPr lang="en-BE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249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7742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arbourSpace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1121</TotalTime>
  <Words>11619</Words>
  <Application>Microsoft Office PowerPoint</Application>
  <PresentationFormat>Widescreen</PresentationFormat>
  <Paragraphs>1459</Paragraphs>
  <Slides>166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166</vt:i4>
      </vt:variant>
    </vt:vector>
  </HeadingPairs>
  <TitlesOfParts>
    <vt:vector size="171" baseType="lpstr">
      <vt:lpstr>Arial</vt:lpstr>
      <vt:lpstr>Calibri</vt:lpstr>
      <vt:lpstr>Cambria Math</vt:lpstr>
      <vt:lpstr>Gill Sans Nova</vt:lpstr>
      <vt:lpstr>Office Theme</vt:lpstr>
      <vt:lpstr>ELEMENTARY COMBINATORICS &amp; PROBABILITY</vt:lpstr>
      <vt:lpstr>Last time</vt:lpstr>
      <vt:lpstr>today</vt:lpstr>
      <vt:lpstr>PowerPoint Presentation</vt:lpstr>
      <vt:lpstr>WARM-UP</vt:lpstr>
      <vt:lpstr>Possible arrangements</vt:lpstr>
      <vt:lpstr>Possible arrangements</vt:lpstr>
      <vt:lpstr>Possible arrangements</vt:lpstr>
      <vt:lpstr>Possible arrangements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Permutation or combination?</vt:lpstr>
      <vt:lpstr>Permutation or combination?</vt:lpstr>
      <vt:lpstr>Permutation or combination?</vt:lpstr>
      <vt:lpstr>Permutation or combination?</vt:lpstr>
      <vt:lpstr>Permutation or combination?</vt:lpstr>
      <vt:lpstr>Permutation or combination?</vt:lpstr>
      <vt:lpstr>Permutation or combination?</vt:lpstr>
      <vt:lpstr>Permutation or combination?</vt:lpstr>
      <vt:lpstr>Permutation or combination?</vt:lpstr>
      <vt:lpstr>Permutation or combination?</vt:lpstr>
      <vt:lpstr>Permutation or combination?</vt:lpstr>
      <vt:lpstr>PROBLEM SET 3</vt:lpstr>
      <vt:lpstr>A row of people </vt:lpstr>
      <vt:lpstr>A row of people </vt:lpstr>
      <vt:lpstr>A row of people </vt:lpstr>
      <vt:lpstr>A row of people</vt:lpstr>
      <vt:lpstr>A row of people</vt:lpstr>
      <vt:lpstr>A row of people</vt:lpstr>
      <vt:lpstr>A row of people</vt:lpstr>
      <vt:lpstr>A row of people</vt:lpstr>
      <vt:lpstr>A ROW OF PEOPLE</vt:lpstr>
      <vt:lpstr>A ROW OF PEOPLE</vt:lpstr>
      <vt:lpstr>A ROW OF PEOPLE</vt:lpstr>
      <vt:lpstr>A ROW OF PEOPLE</vt:lpstr>
      <vt:lpstr>A ROW OF PEOPLE</vt:lpstr>
      <vt:lpstr>A ROW OF PEOPLE</vt:lpstr>
      <vt:lpstr>Circular permutations</vt:lpstr>
      <vt:lpstr>Circular permutations</vt:lpstr>
      <vt:lpstr>Circular permutations</vt:lpstr>
      <vt:lpstr>Circular permutations</vt:lpstr>
      <vt:lpstr>Circular permutations</vt:lpstr>
      <vt:lpstr>Circular permutations</vt:lpstr>
      <vt:lpstr>Circular permutations</vt:lpstr>
      <vt:lpstr>Circular permutations</vt:lpstr>
      <vt:lpstr>Committee</vt:lpstr>
      <vt:lpstr>Committee</vt:lpstr>
      <vt:lpstr>Committee</vt:lpstr>
      <vt:lpstr>Committee</vt:lpstr>
      <vt:lpstr>Committee</vt:lpstr>
      <vt:lpstr>Committee</vt:lpstr>
      <vt:lpstr>Committee</vt:lpstr>
      <vt:lpstr>Committee</vt:lpstr>
      <vt:lpstr>Committee</vt:lpstr>
      <vt:lpstr>Committee</vt:lpstr>
      <vt:lpstr>Committee</vt:lpstr>
      <vt:lpstr>Committee</vt:lpstr>
      <vt:lpstr>Committee</vt:lpstr>
      <vt:lpstr>Committee</vt:lpstr>
      <vt:lpstr>Committee</vt:lpstr>
      <vt:lpstr>Deck of cards</vt:lpstr>
      <vt:lpstr>Deck of cards</vt:lpstr>
      <vt:lpstr>Deck of cards</vt:lpstr>
      <vt:lpstr>Deck of cards</vt:lpstr>
      <vt:lpstr>Deck of cards</vt:lpstr>
      <vt:lpstr>Deck of cards</vt:lpstr>
      <vt:lpstr>Deck of cards</vt:lpstr>
      <vt:lpstr>Deck of cards</vt:lpstr>
      <vt:lpstr>Deck of cards</vt:lpstr>
      <vt:lpstr>Problem from the lecture</vt:lpstr>
      <vt:lpstr>Problem from the lecture</vt:lpstr>
      <vt:lpstr>Problem from the lecture</vt:lpstr>
      <vt:lpstr>Problem from the lecture</vt:lpstr>
      <vt:lpstr>Problem from the lecture</vt:lpstr>
      <vt:lpstr>Problem from the lecture</vt:lpstr>
      <vt:lpstr>Problem from the lecture</vt:lpstr>
      <vt:lpstr>Problem from the lecture</vt:lpstr>
      <vt:lpstr>Problem from the lecture</vt:lpstr>
      <vt:lpstr>Problem from the lecture</vt:lpstr>
      <vt:lpstr>Problem from the lecture</vt:lpstr>
      <vt:lpstr>Problem from the lecture</vt:lpstr>
      <vt:lpstr>Problem from the lecture</vt:lpstr>
      <vt:lpstr>Problem from the lecture</vt:lpstr>
      <vt:lpstr>TUPLES</vt:lpstr>
      <vt:lpstr>Possible arrangements</vt:lpstr>
      <vt:lpstr>Possible arrangements</vt:lpstr>
      <vt:lpstr>Possible arrangements</vt:lpstr>
      <vt:lpstr>Possible arrangements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COMBINATIONS  WITH REPETITIONS</vt:lpstr>
      <vt:lpstr>Possible arrangements</vt:lpstr>
      <vt:lpstr>Possible arrangements</vt:lpstr>
      <vt:lpstr>COMBINATIONS</vt:lpstr>
      <vt:lpstr>COMBINATIONS</vt:lpstr>
      <vt:lpstr>Combinations with repetitions</vt:lpstr>
      <vt:lpstr>Combinations with repetitions</vt:lpstr>
      <vt:lpstr>Combinations with repetitions</vt:lpstr>
      <vt:lpstr>Combinations with repetitions</vt:lpstr>
      <vt:lpstr>Combinations with repetitions</vt:lpstr>
      <vt:lpstr>Combinations with repetitions</vt:lpstr>
      <vt:lpstr>Combinations with repetitions</vt:lpstr>
      <vt:lpstr>Combinations with repetitions</vt:lpstr>
      <vt:lpstr>Combinations with repetitions</vt:lpstr>
      <vt:lpstr>Combinations with repetitions</vt:lpstr>
      <vt:lpstr>Combinations with repetitions</vt:lpstr>
      <vt:lpstr>Combinations with repetitions</vt:lpstr>
      <vt:lpstr>Combinations with repetitions</vt:lpstr>
      <vt:lpstr>Combinations with repetitions</vt:lpstr>
      <vt:lpstr>Combinations with repetitions</vt:lpstr>
      <vt:lpstr>Combinations with repetitions</vt:lpstr>
      <vt:lpstr>Combinations with repetitions</vt:lpstr>
      <vt:lpstr>Combinations with repetitions</vt:lpstr>
      <vt:lpstr>Combinations with repetitions</vt:lpstr>
      <vt:lpstr>Combinations with repetitions</vt:lpstr>
      <vt:lpstr>Combinations with repetitions</vt:lpstr>
      <vt:lpstr>Combinations with repetitions</vt:lpstr>
      <vt:lpstr>Combinations with repetitions</vt:lpstr>
      <vt:lpstr>Combinations with repetiti</vt:lpstr>
      <vt:lpstr>Combinations with repetiti</vt:lpstr>
      <vt:lpstr>Combinations with repetiti</vt:lpstr>
      <vt:lpstr>Combinations with repetiti</vt:lpstr>
      <vt:lpstr>Combinations with repetitions</vt:lpstr>
      <vt:lpstr>Combinations with repetitions</vt:lpstr>
      <vt:lpstr>Possible arrangements</vt:lpstr>
      <vt:lpstr>books</vt:lpstr>
      <vt:lpstr>books</vt:lpstr>
      <vt:lpstr>books</vt:lpstr>
      <vt:lpstr>books</vt:lpstr>
      <vt:lpstr>books</vt:lpstr>
      <vt:lpstr>books</vt:lpstr>
      <vt:lpstr>equations</vt:lpstr>
      <vt:lpstr>equations</vt:lpstr>
      <vt:lpstr>equations</vt:lpstr>
      <vt:lpstr>equations</vt:lpstr>
      <vt:lpstr>equations</vt:lpstr>
      <vt:lpstr>equations</vt:lpstr>
      <vt:lpstr>equations</vt:lpstr>
      <vt:lpstr>equations</vt:lpstr>
      <vt:lpstr>equations</vt:lpstr>
      <vt:lpstr>equations</vt:lpstr>
      <vt:lpstr>equations</vt:lpstr>
      <vt:lpstr>equations</vt:lpstr>
      <vt:lpstr>equations</vt:lpstr>
      <vt:lpstr>equations</vt:lpstr>
      <vt:lpstr>equations</vt:lpstr>
      <vt:lpstr>equations</vt:lpstr>
      <vt:lpstr>equations</vt:lpstr>
      <vt:lpstr>PROBLEM SET 4</vt:lpstr>
      <vt:lpstr>TO SUM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ELEMENTARY COMBINATORICS &amp; PROBABILITY</dc:title>
  <dc:creator>Evgenia Korneva</dc:creator>
  <cp:lastModifiedBy>Evgenia Korneva</cp:lastModifiedBy>
  <cp:revision>1</cp:revision>
  <dcterms:created xsi:type="dcterms:W3CDTF">2021-03-12T15:09:59Z</dcterms:created>
  <dcterms:modified xsi:type="dcterms:W3CDTF">2021-03-19T04:47:05Z</dcterms:modified>
</cp:coreProperties>
</file>